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9" r:id="rId2"/>
    <p:sldId id="260" r:id="rId3"/>
    <p:sldId id="274" r:id="rId4"/>
    <p:sldId id="262" r:id="rId5"/>
    <p:sldId id="263" r:id="rId6"/>
    <p:sldId id="275" r:id="rId7"/>
    <p:sldId id="272" r:id="rId8"/>
    <p:sldId id="270" r:id="rId9"/>
    <p:sldId id="276" r:id="rId10"/>
    <p:sldId id="265" r:id="rId11"/>
    <p:sldId id="273" r:id="rId12"/>
    <p:sldId id="267" r:id="rId13"/>
    <p:sldId id="271" r:id="rId14"/>
    <p:sldId id="268" r:id="rId15"/>
    <p:sldId id="269" r:id="rId16"/>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5pPr>
    <a:lvl6pPr marL="2286000" algn="l" defTabSz="914400" rtl="0" eaLnBrk="1" latinLnBrk="0" hangingPunct="1">
      <a:defRPr kern="1200">
        <a:solidFill>
          <a:schemeClr val="tx1"/>
        </a:solidFill>
        <a:latin typeface="Open Sans" panose="020B0606030504020204" pitchFamily="34" charset="0"/>
        <a:ea typeface="+mn-ea"/>
        <a:cs typeface="+mn-cs"/>
      </a:defRPr>
    </a:lvl6pPr>
    <a:lvl7pPr marL="2743200" algn="l" defTabSz="914400" rtl="0" eaLnBrk="1" latinLnBrk="0" hangingPunct="1">
      <a:defRPr kern="1200">
        <a:solidFill>
          <a:schemeClr val="tx1"/>
        </a:solidFill>
        <a:latin typeface="Open Sans" panose="020B0606030504020204" pitchFamily="34" charset="0"/>
        <a:ea typeface="+mn-ea"/>
        <a:cs typeface="+mn-cs"/>
      </a:defRPr>
    </a:lvl7pPr>
    <a:lvl8pPr marL="3200400" algn="l" defTabSz="914400" rtl="0" eaLnBrk="1" latinLnBrk="0" hangingPunct="1">
      <a:defRPr kern="1200">
        <a:solidFill>
          <a:schemeClr val="tx1"/>
        </a:solidFill>
        <a:latin typeface="Open Sans" panose="020B0606030504020204" pitchFamily="34" charset="0"/>
        <a:ea typeface="+mn-ea"/>
        <a:cs typeface="+mn-cs"/>
      </a:defRPr>
    </a:lvl8pPr>
    <a:lvl9pPr marL="3657600" algn="l" defTabSz="914400" rtl="0" eaLnBrk="1" latinLnBrk="0" hangingPunct="1">
      <a:defRPr kern="1200">
        <a:solidFill>
          <a:schemeClr val="tx1"/>
        </a:solidFill>
        <a:latin typeface="Open Sans" panose="020B0606030504020204" pitchFamily="34" charset="0"/>
        <a:ea typeface="+mn-ea"/>
        <a:cs typeface="+mn-cs"/>
      </a:defRPr>
    </a:lvl9pPr>
  </p:defaultTextStyle>
  <p:extLst>
    <p:ext uri="{521415D9-36F7-43E2-AB2F-B90AF26B5E84}">
      <p14:sectionLst xmlns:p14="http://schemas.microsoft.com/office/powerpoint/2010/main">
        <p14:section name="Standardabschnitt" id="{186A64E5-76F8-4242-94A1-72820F93BCA0}">
          <p14:sldIdLst>
            <p14:sldId id="259"/>
            <p14:sldId id="260"/>
          </p14:sldIdLst>
        </p14:section>
        <p14:section name="Erste Schritte" id="{5ADDE7AE-D51B-3D4F-B831-835429CD93B0}">
          <p14:sldIdLst>
            <p14:sldId id="274"/>
          </p14:sldIdLst>
        </p14:section>
        <p14:section name="Titelfolie erstellen" id="{381409DC-EA4F-064A-8147-A149A1651421}">
          <p14:sldIdLst>
            <p14:sldId id="262"/>
            <p14:sldId id="263"/>
            <p14:sldId id="275"/>
          </p14:sldIdLst>
        </p14:section>
        <p14:section name="Inhaltsfolien erstellen" id="{900C6204-A4F5-0246-9952-FD4B40FAF26C}">
          <p14:sldIdLst>
            <p14:sldId id="272"/>
            <p14:sldId id="270"/>
            <p14:sldId id="276"/>
          </p14:sldIdLst>
        </p14:section>
        <p14:section name="Schriften, Farben, Bilder" id="{D7C73B8F-98D3-D641-B297-B06AB967AD1B}">
          <p14:sldIdLst>
            <p14:sldId id="265"/>
            <p14:sldId id="273"/>
            <p14:sldId id="267"/>
            <p14:sldId id="271"/>
          </p14:sldIdLst>
        </p14:section>
        <p14:section name="Schlussfolien erstellen" id="{1BE0C719-13A5-BF4F-AB3C-F14083416ADA}">
          <p14:sldIdLst>
            <p14:sldId id="268"/>
            <p14:sldId id="269"/>
          </p14:sldIdLst>
        </p14:section>
      </p14:sectionLst>
    </p:ext>
    <p:ext uri="{EFAFB233-063F-42B5-8137-9DF3F51BA10A}">
      <p15:sldGuideLst xmlns:p15="http://schemas.microsoft.com/office/powerpoint/2012/main">
        <p15:guide id="1" orient="horz" pos="2069" userDrawn="1">
          <p15:clr>
            <a:srgbClr val="A4A3A4"/>
          </p15:clr>
        </p15:guide>
        <p15:guide id="2" pos="52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49"/>
    <p:restoredTop sz="94694"/>
  </p:normalViewPr>
  <p:slideViewPr>
    <p:cSldViewPr snapToObjects="1" showGuides="1">
      <p:cViewPr>
        <p:scale>
          <a:sx n="89" d="100"/>
          <a:sy n="89" d="100"/>
        </p:scale>
        <p:origin x="424" y="664"/>
      </p:cViewPr>
      <p:guideLst>
        <p:guide orient="horz" pos="2069"/>
        <p:guide pos="52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01DD1D4-764A-CD49-BEDB-85DBB3CF27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1286C824-7C82-1F42-BF7C-B263503000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83824AD-C6C5-974B-91E2-279DF39C0023}" type="datetimeFigureOut">
              <a:rPr lang="de-DE"/>
              <a:pPr>
                <a:defRPr/>
              </a:pPr>
              <a:t>24.03.21</a:t>
            </a:fld>
            <a:endParaRPr lang="de-DE"/>
          </a:p>
        </p:txBody>
      </p:sp>
      <p:sp>
        <p:nvSpPr>
          <p:cNvPr id="4" name="Folienbildplatzhalter 3">
            <a:extLst>
              <a:ext uri="{FF2B5EF4-FFF2-40B4-BE49-F238E27FC236}">
                <a16:creationId xmlns:a16="http://schemas.microsoft.com/office/drawing/2014/main" id="{3919AB8B-CFA8-8E4C-B338-AF6A301BBD6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6783BA83-4FAF-EA4B-8123-6C09FA5237B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698B5D6F-125B-7347-A469-48586B1792E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21060682-EAA2-FC4F-A4F2-3538EA92604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6D0A44B1-5855-2640-AC54-7BA6E27416FB}"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bildplatzhalter 1">
            <a:extLst>
              <a:ext uri="{FF2B5EF4-FFF2-40B4-BE49-F238E27FC236}">
                <a16:creationId xmlns:a16="http://schemas.microsoft.com/office/drawing/2014/main" id="{81D7B9A6-1ADC-3B40-9A10-88CC3FF708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izenplatzhalter 2">
            <a:extLst>
              <a:ext uri="{FF2B5EF4-FFF2-40B4-BE49-F238E27FC236}">
                <a16:creationId xmlns:a16="http://schemas.microsoft.com/office/drawing/2014/main" id="{66C49525-E843-4A45-8BE6-48124F1893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
        <p:nvSpPr>
          <p:cNvPr id="30723" name="Foliennummernplatzhalter 3">
            <a:extLst>
              <a:ext uri="{FF2B5EF4-FFF2-40B4-BE49-F238E27FC236}">
                <a16:creationId xmlns:a16="http://schemas.microsoft.com/office/drawing/2014/main" id="{3854534A-1E0C-FD4A-B350-F73A0A279E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fontAlgn="base">
              <a:spcBef>
                <a:spcPct val="0"/>
              </a:spcBef>
              <a:spcAft>
                <a:spcPct val="0"/>
              </a:spcAft>
            </a:pPr>
            <a:fld id="{D1D88707-36E7-C34F-9D93-379ABE16C4EB}" type="slidenum">
              <a:rPr lang="de-DE" altLang="de-DE">
                <a:latin typeface="Calibri" panose="020F0502020204030204" pitchFamily="34" charset="0"/>
              </a:rPr>
              <a:pPr fontAlgn="base">
                <a:spcBef>
                  <a:spcPct val="0"/>
                </a:spcBef>
                <a:spcAft>
                  <a:spcPct val="0"/>
                </a:spcAft>
              </a:pPr>
              <a:t>8</a:t>
            </a:fld>
            <a:endParaRPr lang="de-DE" altLang="de-DE">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bildplatzhalter 1">
            <a:extLst>
              <a:ext uri="{FF2B5EF4-FFF2-40B4-BE49-F238E27FC236}">
                <a16:creationId xmlns:a16="http://schemas.microsoft.com/office/drawing/2014/main" id="{81D7B9A6-1ADC-3B40-9A10-88CC3FF708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izenplatzhalter 2">
            <a:extLst>
              <a:ext uri="{FF2B5EF4-FFF2-40B4-BE49-F238E27FC236}">
                <a16:creationId xmlns:a16="http://schemas.microsoft.com/office/drawing/2014/main" id="{66C49525-E843-4A45-8BE6-48124F1893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
        <p:nvSpPr>
          <p:cNvPr id="30723" name="Foliennummernplatzhalter 3">
            <a:extLst>
              <a:ext uri="{FF2B5EF4-FFF2-40B4-BE49-F238E27FC236}">
                <a16:creationId xmlns:a16="http://schemas.microsoft.com/office/drawing/2014/main" id="{3854534A-1E0C-FD4A-B350-F73A0A279E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fontAlgn="base">
              <a:spcBef>
                <a:spcPct val="0"/>
              </a:spcBef>
              <a:spcAft>
                <a:spcPct val="0"/>
              </a:spcAft>
            </a:pPr>
            <a:fld id="{D1D88707-36E7-C34F-9D93-379ABE16C4EB}" type="slidenum">
              <a:rPr lang="de-DE" altLang="de-DE">
                <a:latin typeface="Calibri" panose="020F0502020204030204" pitchFamily="34" charset="0"/>
              </a:rPr>
              <a:pPr fontAlgn="base">
                <a:spcBef>
                  <a:spcPct val="0"/>
                </a:spcBef>
                <a:spcAft>
                  <a:spcPct val="0"/>
                </a:spcAft>
              </a:pPr>
              <a:t>9</a:t>
            </a:fld>
            <a:endParaRPr lang="de-DE" altLang="de-DE">
              <a:latin typeface="Calibri" panose="020F0502020204030204" pitchFamily="34" charset="0"/>
            </a:endParaRPr>
          </a:p>
        </p:txBody>
      </p:sp>
    </p:spTree>
    <p:extLst>
      <p:ext uri="{BB962C8B-B14F-4D97-AF65-F5344CB8AC3E}">
        <p14:creationId xmlns:p14="http://schemas.microsoft.com/office/powerpoint/2010/main" val="354665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bg>
      <p:bgPr>
        <a:solidFill>
          <a:srgbClr val="F2F2F2"/>
        </a:solidFill>
        <a:effectLst/>
      </p:bgPr>
    </p:bg>
    <p:spTree>
      <p:nvGrpSpPr>
        <p:cNvPr id="1" name=""/>
        <p:cNvGrpSpPr/>
        <p:nvPr/>
      </p:nvGrpSpPr>
      <p:grpSpPr>
        <a:xfrm>
          <a:off x="0" y="0"/>
          <a:ext cx="0" cy="0"/>
          <a:chOff x="0" y="0"/>
          <a:chExt cx="0" cy="0"/>
        </a:xfrm>
      </p:grpSpPr>
      <p:sp>
        <p:nvSpPr>
          <p:cNvPr id="8" name="Bildplatzhalter 7"/>
          <p:cNvSpPr>
            <a:spLocks noGrp="1"/>
          </p:cNvSpPr>
          <p:nvPr>
            <p:ph type="pic" sz="quarter" idx="13"/>
          </p:nvPr>
        </p:nvSpPr>
        <p:spPr>
          <a:xfrm>
            <a:off x="0" y="0"/>
            <a:ext cx="12192000" cy="6308725"/>
          </a:xfrm>
          <a:solidFill>
            <a:srgbClr val="F2F6FF"/>
          </a:solidFill>
        </p:spPr>
        <p:txBody>
          <a:bodyPr tIns="2160000" rtlCol="0">
            <a:noAutofit/>
          </a:bodyPr>
          <a:lstStyle>
            <a:lvl1pPr algn="ctr">
              <a:buNone/>
              <a:defRPr i="1"/>
            </a:lvl1pPr>
          </a:lstStyle>
          <a:p>
            <a:pPr lvl="0"/>
            <a:r>
              <a:rPr lang="de-DE" noProof="0"/>
              <a:t>Bild durch Klicken auf Symbol hinzufügen</a:t>
            </a:r>
            <a:endParaRPr lang="de-DE" noProof="0" dirty="0"/>
          </a:p>
        </p:txBody>
      </p:sp>
      <p:sp>
        <p:nvSpPr>
          <p:cNvPr id="2" name="Titel 1"/>
          <p:cNvSpPr>
            <a:spLocks noGrp="1"/>
          </p:cNvSpPr>
          <p:nvPr>
            <p:ph type="ctrTitle"/>
          </p:nvPr>
        </p:nvSpPr>
        <p:spPr>
          <a:xfrm>
            <a:off x="0" y="5827830"/>
            <a:ext cx="12192000" cy="499616"/>
          </a:xfrm>
          <a:solidFill>
            <a:schemeClr val="tx1">
              <a:alpha val="60000"/>
            </a:schemeClr>
          </a:solidFill>
        </p:spPr>
        <p:txBody>
          <a:bodyPr lIns="684000" tIns="82800" bIns="82800" anchor="ctr" anchorCtr="0">
            <a:spAutoFit/>
          </a:bodyPr>
          <a:lstStyle>
            <a:lvl1pPr algn="l">
              <a:defRPr sz="2400" b="1" i="0" spc="30"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217858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haltsfolie – Titel und Inhalt Grau">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68D82B-0427-5B40-B5D2-AC71616A2D2D}"/>
              </a:ext>
            </a:extLst>
          </p:cNvPr>
          <p:cNvSpPr/>
          <p:nvPr userDrawn="1"/>
        </p:nvSpPr>
        <p:spPr>
          <a:xfrm>
            <a:off x="0" y="0"/>
            <a:ext cx="12192000" cy="630872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333826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Inhaltsfolie – Titel und Inhalt Beig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9C062B4-5F04-B349-9842-894B11BFF4FE}"/>
              </a:ext>
            </a:extLst>
          </p:cNvPr>
          <p:cNvSpPr/>
          <p:nvPr userDrawn="1"/>
        </p:nvSpPr>
        <p:spPr>
          <a:xfrm>
            <a:off x="0" y="0"/>
            <a:ext cx="12192000" cy="6308725"/>
          </a:xfrm>
          <a:prstGeom prst="rect">
            <a:avLst/>
          </a:prstGeom>
          <a:solidFill>
            <a:srgbClr val="E0CE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78785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altsfolie – Titel und 2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95325" y="1520824"/>
            <a:ext cx="5169084"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 name="Inhaltsplatzhalter 3"/>
          <p:cNvSpPr>
            <a:spLocks noGrp="1"/>
          </p:cNvSpPr>
          <p:nvPr>
            <p:ph sz="half" idx="2"/>
          </p:nvPr>
        </p:nvSpPr>
        <p:spPr>
          <a:xfrm>
            <a:off x="6327592" y="1520825"/>
            <a:ext cx="5169083"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924544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altsfolie – Titel und 2 Inhalte Grau">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A291D0C-BE1B-5840-A8DF-686EC6A92694}"/>
              </a:ext>
            </a:extLst>
          </p:cNvPr>
          <p:cNvSpPr/>
          <p:nvPr userDrawn="1"/>
        </p:nvSpPr>
        <p:spPr>
          <a:xfrm>
            <a:off x="0" y="0"/>
            <a:ext cx="12192000" cy="630872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95325" y="1520824"/>
            <a:ext cx="5169084"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 name="Inhaltsplatzhalter 3"/>
          <p:cNvSpPr>
            <a:spLocks noGrp="1"/>
          </p:cNvSpPr>
          <p:nvPr>
            <p:ph sz="half" idx="2"/>
          </p:nvPr>
        </p:nvSpPr>
        <p:spPr>
          <a:xfrm>
            <a:off x="6327592" y="1520825"/>
            <a:ext cx="5169083"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89179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altsfolie – Titel und 2 Inhalte Beig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35E1E59-B9B0-2141-A8D0-FE24A171F424}"/>
              </a:ext>
            </a:extLst>
          </p:cNvPr>
          <p:cNvSpPr/>
          <p:nvPr userDrawn="1"/>
        </p:nvSpPr>
        <p:spPr>
          <a:xfrm>
            <a:off x="0" y="0"/>
            <a:ext cx="12192000" cy="6308725"/>
          </a:xfrm>
          <a:prstGeom prst="rect">
            <a:avLst/>
          </a:prstGeom>
          <a:solidFill>
            <a:srgbClr val="E0CE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95325" y="1520824"/>
            <a:ext cx="5169084"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 name="Inhaltsplatzhalter 3"/>
          <p:cNvSpPr>
            <a:spLocks noGrp="1"/>
          </p:cNvSpPr>
          <p:nvPr>
            <p:ph sz="half" idx="2"/>
          </p:nvPr>
        </p:nvSpPr>
        <p:spPr>
          <a:xfrm>
            <a:off x="6327592" y="1520825"/>
            <a:ext cx="5169083"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53754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Titel und 3 Inhalte">
    <p:spTree>
      <p:nvGrpSpPr>
        <p:cNvPr id="1" name=""/>
        <p:cNvGrpSpPr/>
        <p:nvPr/>
      </p:nvGrpSpPr>
      <p:grpSpPr>
        <a:xfrm>
          <a:off x="0" y="0"/>
          <a:ext cx="0" cy="0"/>
          <a:chOff x="0" y="0"/>
          <a:chExt cx="0" cy="0"/>
        </a:xfrm>
      </p:grpSpPr>
      <p:cxnSp>
        <p:nvCxnSpPr>
          <p:cNvPr id="6" name="Gerade Verbindung 5">
            <a:extLst>
              <a:ext uri="{FF2B5EF4-FFF2-40B4-BE49-F238E27FC236}">
                <a16:creationId xmlns:a16="http://schemas.microsoft.com/office/drawing/2014/main" id="{DB22C13B-6872-7C40-A298-9DE14244045B}"/>
              </a:ext>
            </a:extLst>
          </p:cNvPr>
          <p:cNvCxnSpPr/>
          <p:nvPr userDrawn="1"/>
        </p:nvCxnSpPr>
        <p:spPr>
          <a:xfrm>
            <a:off x="4203700" y="1509713"/>
            <a:ext cx="0" cy="4560887"/>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 name="Gerade Verbindung 6">
            <a:extLst>
              <a:ext uri="{FF2B5EF4-FFF2-40B4-BE49-F238E27FC236}">
                <a16:creationId xmlns:a16="http://schemas.microsoft.com/office/drawing/2014/main" id="{05176A79-875A-5342-A9C8-92DE92378563}"/>
              </a:ext>
            </a:extLst>
          </p:cNvPr>
          <p:cNvCxnSpPr/>
          <p:nvPr userDrawn="1"/>
        </p:nvCxnSpPr>
        <p:spPr>
          <a:xfrm>
            <a:off x="7986713" y="1519238"/>
            <a:ext cx="0" cy="455930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95325" y="1520824"/>
            <a:ext cx="3240000"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 name="Inhaltsplatzhalter 3"/>
          <p:cNvSpPr>
            <a:spLocks noGrp="1"/>
          </p:cNvSpPr>
          <p:nvPr>
            <p:ph sz="half" idx="2"/>
          </p:nvPr>
        </p:nvSpPr>
        <p:spPr>
          <a:xfrm>
            <a:off x="4475956" y="1520825"/>
            <a:ext cx="3240000"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0" name="Inhaltsplatzhalter 9"/>
          <p:cNvSpPr>
            <a:spLocks noGrp="1"/>
          </p:cNvSpPr>
          <p:nvPr>
            <p:ph sz="quarter" idx="13"/>
          </p:nvPr>
        </p:nvSpPr>
        <p:spPr>
          <a:xfrm>
            <a:off x="8256588" y="1520825"/>
            <a:ext cx="3240087"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390338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Titel und 3 Inhalte Grau">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DB0DABC-68D1-8F4F-923F-048597C8D6C3}"/>
              </a:ext>
            </a:extLst>
          </p:cNvPr>
          <p:cNvSpPr/>
          <p:nvPr userDrawn="1"/>
        </p:nvSpPr>
        <p:spPr>
          <a:xfrm>
            <a:off x="0" y="0"/>
            <a:ext cx="12192000" cy="630872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cxnSp>
        <p:nvCxnSpPr>
          <p:cNvPr id="7" name="Gerade Verbindung 6">
            <a:extLst>
              <a:ext uri="{FF2B5EF4-FFF2-40B4-BE49-F238E27FC236}">
                <a16:creationId xmlns:a16="http://schemas.microsoft.com/office/drawing/2014/main" id="{0281FA7C-4A0C-3442-A503-1595E5995473}"/>
              </a:ext>
            </a:extLst>
          </p:cNvPr>
          <p:cNvCxnSpPr/>
          <p:nvPr userDrawn="1"/>
        </p:nvCxnSpPr>
        <p:spPr>
          <a:xfrm>
            <a:off x="4203700" y="1509713"/>
            <a:ext cx="0" cy="4560887"/>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8C5F817D-0F98-D24A-872A-4E7710544644}"/>
              </a:ext>
            </a:extLst>
          </p:cNvPr>
          <p:cNvCxnSpPr/>
          <p:nvPr userDrawn="1"/>
        </p:nvCxnSpPr>
        <p:spPr>
          <a:xfrm>
            <a:off x="7986713" y="1519238"/>
            <a:ext cx="0" cy="455930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95325" y="1520824"/>
            <a:ext cx="3240000"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 name="Inhaltsplatzhalter 3"/>
          <p:cNvSpPr>
            <a:spLocks noGrp="1"/>
          </p:cNvSpPr>
          <p:nvPr>
            <p:ph sz="half" idx="2"/>
          </p:nvPr>
        </p:nvSpPr>
        <p:spPr>
          <a:xfrm>
            <a:off x="4475956" y="1520825"/>
            <a:ext cx="3240000"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0" name="Inhaltsplatzhalter 9"/>
          <p:cNvSpPr>
            <a:spLocks noGrp="1"/>
          </p:cNvSpPr>
          <p:nvPr>
            <p:ph sz="quarter" idx="13"/>
          </p:nvPr>
        </p:nvSpPr>
        <p:spPr>
          <a:xfrm>
            <a:off x="8256588" y="1520825"/>
            <a:ext cx="3240087"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645357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sfolie – Titel und 3 Inhalte Beig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0605008F-A709-8949-B84A-053B4A1E7863}"/>
              </a:ext>
            </a:extLst>
          </p:cNvPr>
          <p:cNvSpPr/>
          <p:nvPr userDrawn="1"/>
        </p:nvSpPr>
        <p:spPr>
          <a:xfrm>
            <a:off x="0" y="0"/>
            <a:ext cx="12192000" cy="6308725"/>
          </a:xfrm>
          <a:prstGeom prst="rect">
            <a:avLst/>
          </a:prstGeom>
          <a:solidFill>
            <a:srgbClr val="E0CE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cxnSp>
        <p:nvCxnSpPr>
          <p:cNvPr id="7" name="Gerade Verbindung 6">
            <a:extLst>
              <a:ext uri="{FF2B5EF4-FFF2-40B4-BE49-F238E27FC236}">
                <a16:creationId xmlns:a16="http://schemas.microsoft.com/office/drawing/2014/main" id="{FE05A28E-7754-3044-A89B-26D630C32633}"/>
              </a:ext>
            </a:extLst>
          </p:cNvPr>
          <p:cNvCxnSpPr/>
          <p:nvPr userDrawn="1"/>
        </p:nvCxnSpPr>
        <p:spPr>
          <a:xfrm>
            <a:off x="4203700" y="1509713"/>
            <a:ext cx="0" cy="4560887"/>
          </a:xfrm>
          <a:prstGeom prst="line">
            <a:avLst/>
          </a:prstGeom>
          <a:ln w="6350" cmpd="sng">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6F9641AD-50B8-F744-965B-077BBE5D0A0E}"/>
              </a:ext>
            </a:extLst>
          </p:cNvPr>
          <p:cNvCxnSpPr/>
          <p:nvPr userDrawn="1"/>
        </p:nvCxnSpPr>
        <p:spPr>
          <a:xfrm>
            <a:off x="7986713" y="1519238"/>
            <a:ext cx="0" cy="4559300"/>
          </a:xfrm>
          <a:prstGeom prst="line">
            <a:avLst/>
          </a:prstGeom>
          <a:ln w="6350" cmpd="sng">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95325" y="1520824"/>
            <a:ext cx="3240000"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 name="Inhaltsplatzhalter 3"/>
          <p:cNvSpPr>
            <a:spLocks noGrp="1"/>
          </p:cNvSpPr>
          <p:nvPr>
            <p:ph sz="half" idx="2"/>
          </p:nvPr>
        </p:nvSpPr>
        <p:spPr>
          <a:xfrm>
            <a:off x="4475956" y="1520825"/>
            <a:ext cx="3240000"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0" name="Inhaltsplatzhalter 9"/>
          <p:cNvSpPr>
            <a:spLocks noGrp="1"/>
          </p:cNvSpPr>
          <p:nvPr>
            <p:ph sz="quarter" idx="13"/>
          </p:nvPr>
        </p:nvSpPr>
        <p:spPr>
          <a:xfrm>
            <a:off x="8256588" y="1520825"/>
            <a:ext cx="3240087" cy="45370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3247993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sfolie – Titel und 4 Inhalte">
    <p:spTree>
      <p:nvGrpSpPr>
        <p:cNvPr id="1" name=""/>
        <p:cNvGrpSpPr/>
        <p:nvPr/>
      </p:nvGrpSpPr>
      <p:grpSpPr>
        <a:xfrm>
          <a:off x="0" y="0"/>
          <a:ext cx="0" cy="0"/>
          <a:chOff x="0" y="0"/>
          <a:chExt cx="0" cy="0"/>
        </a:xfrm>
      </p:grpSpPr>
      <p:cxnSp>
        <p:nvCxnSpPr>
          <p:cNvPr id="7" name="Gerade Verbindung 6">
            <a:extLst>
              <a:ext uri="{FF2B5EF4-FFF2-40B4-BE49-F238E27FC236}">
                <a16:creationId xmlns:a16="http://schemas.microsoft.com/office/drawing/2014/main" id="{1CF463DB-6BB3-5049-8DFE-1306C91A3D9B}"/>
              </a:ext>
            </a:extLst>
          </p:cNvPr>
          <p:cNvCxnSpPr/>
          <p:nvPr userDrawn="1"/>
        </p:nvCxnSpPr>
        <p:spPr>
          <a:xfrm>
            <a:off x="695325" y="3787775"/>
            <a:ext cx="1080135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18544134-B4D4-D148-B3FC-B9E538337066}"/>
              </a:ext>
            </a:extLst>
          </p:cNvPr>
          <p:cNvCxnSpPr/>
          <p:nvPr userDrawn="1"/>
        </p:nvCxnSpPr>
        <p:spPr>
          <a:xfrm>
            <a:off x="6092825" y="1508125"/>
            <a:ext cx="0" cy="455930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95325" y="1520824"/>
            <a:ext cx="5220675" cy="208800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 name="Inhaltsplatzhalter 3"/>
          <p:cNvSpPr>
            <a:spLocks noGrp="1"/>
          </p:cNvSpPr>
          <p:nvPr>
            <p:ph sz="half" idx="2"/>
          </p:nvPr>
        </p:nvSpPr>
        <p:spPr>
          <a:xfrm>
            <a:off x="711200" y="3974847"/>
            <a:ext cx="5204800" cy="208800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Inhaltsplatzhalter 2"/>
          <p:cNvSpPr>
            <a:spLocks noGrp="1"/>
          </p:cNvSpPr>
          <p:nvPr>
            <p:ph sz="half" idx="13"/>
          </p:nvPr>
        </p:nvSpPr>
        <p:spPr>
          <a:xfrm>
            <a:off x="6275999" y="1520825"/>
            <a:ext cx="5220677" cy="208800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5" name="Inhaltsplatzhalter 3"/>
          <p:cNvSpPr>
            <a:spLocks noGrp="1"/>
          </p:cNvSpPr>
          <p:nvPr>
            <p:ph sz="half" idx="14"/>
          </p:nvPr>
        </p:nvSpPr>
        <p:spPr>
          <a:xfrm>
            <a:off x="6275999" y="3965828"/>
            <a:ext cx="5204800" cy="208800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263811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sfolie – Titel und 4 Inhalte Grau">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FE9C1E5-7EAB-FF41-A04A-AA796A887D3F}"/>
              </a:ext>
            </a:extLst>
          </p:cNvPr>
          <p:cNvSpPr/>
          <p:nvPr userDrawn="1"/>
        </p:nvSpPr>
        <p:spPr>
          <a:xfrm>
            <a:off x="0" y="0"/>
            <a:ext cx="12192000" cy="630872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cxnSp>
        <p:nvCxnSpPr>
          <p:cNvPr id="8" name="Gerade Verbindung 7">
            <a:extLst>
              <a:ext uri="{FF2B5EF4-FFF2-40B4-BE49-F238E27FC236}">
                <a16:creationId xmlns:a16="http://schemas.microsoft.com/office/drawing/2014/main" id="{279B842A-D232-F74F-8173-2277E6F5B2BA}"/>
              </a:ext>
            </a:extLst>
          </p:cNvPr>
          <p:cNvCxnSpPr/>
          <p:nvPr userDrawn="1"/>
        </p:nvCxnSpPr>
        <p:spPr>
          <a:xfrm>
            <a:off x="695325" y="3787775"/>
            <a:ext cx="1080135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76B58B8A-0A4D-3545-AD9B-E9B69117048A}"/>
              </a:ext>
            </a:extLst>
          </p:cNvPr>
          <p:cNvCxnSpPr/>
          <p:nvPr userDrawn="1"/>
        </p:nvCxnSpPr>
        <p:spPr>
          <a:xfrm>
            <a:off x="6092825" y="1508125"/>
            <a:ext cx="0" cy="455930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95325" y="1520824"/>
            <a:ext cx="5220675" cy="208800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 name="Inhaltsplatzhalter 3"/>
          <p:cNvSpPr>
            <a:spLocks noGrp="1"/>
          </p:cNvSpPr>
          <p:nvPr>
            <p:ph sz="half" idx="2"/>
          </p:nvPr>
        </p:nvSpPr>
        <p:spPr>
          <a:xfrm>
            <a:off x="711200" y="3974847"/>
            <a:ext cx="5204800" cy="208800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Inhaltsplatzhalter 2"/>
          <p:cNvSpPr>
            <a:spLocks noGrp="1"/>
          </p:cNvSpPr>
          <p:nvPr>
            <p:ph sz="half" idx="13"/>
          </p:nvPr>
        </p:nvSpPr>
        <p:spPr>
          <a:xfrm>
            <a:off x="6275999" y="1520825"/>
            <a:ext cx="5220677" cy="208800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5" name="Inhaltsplatzhalter 3"/>
          <p:cNvSpPr>
            <a:spLocks noGrp="1"/>
          </p:cNvSpPr>
          <p:nvPr>
            <p:ph sz="half" idx="14"/>
          </p:nvPr>
        </p:nvSpPr>
        <p:spPr>
          <a:xfrm>
            <a:off x="6275999" y="3965828"/>
            <a:ext cx="5204800" cy="208800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43254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folie – 5 Punk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4F3E32F-DFDB-314F-908A-7E05465A9498}"/>
              </a:ext>
            </a:extLst>
          </p:cNvPr>
          <p:cNvSpPr/>
          <p:nvPr userDrawn="1"/>
        </p:nvSpPr>
        <p:spPr>
          <a:xfrm>
            <a:off x="0" y="0"/>
            <a:ext cx="12192000" cy="6307138"/>
          </a:xfrm>
          <a:prstGeom prst="rect">
            <a:avLst/>
          </a:prstGeom>
          <a:solidFill>
            <a:srgbClr val="E0CE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9" name="Oval 8">
            <a:extLst>
              <a:ext uri="{FF2B5EF4-FFF2-40B4-BE49-F238E27FC236}">
                <a16:creationId xmlns:a16="http://schemas.microsoft.com/office/drawing/2014/main" id="{04072B06-DB30-1F43-AB16-A0870F40D36D}"/>
              </a:ext>
            </a:extLst>
          </p:cNvPr>
          <p:cNvSpPr>
            <a:spLocks noChangeAspect="1"/>
          </p:cNvSpPr>
          <p:nvPr userDrawn="1"/>
        </p:nvSpPr>
        <p:spPr>
          <a:xfrm>
            <a:off x="719138" y="1757363"/>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10" name="Oval 9">
            <a:extLst>
              <a:ext uri="{FF2B5EF4-FFF2-40B4-BE49-F238E27FC236}">
                <a16:creationId xmlns:a16="http://schemas.microsoft.com/office/drawing/2014/main" id="{CAF34ACE-0460-9648-999D-57CCAC5D71BE}"/>
              </a:ext>
            </a:extLst>
          </p:cNvPr>
          <p:cNvSpPr>
            <a:spLocks noChangeAspect="1"/>
          </p:cNvSpPr>
          <p:nvPr userDrawn="1"/>
        </p:nvSpPr>
        <p:spPr>
          <a:xfrm>
            <a:off x="1233488" y="2582863"/>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11" name="Oval 10">
            <a:extLst>
              <a:ext uri="{FF2B5EF4-FFF2-40B4-BE49-F238E27FC236}">
                <a16:creationId xmlns:a16="http://schemas.microsoft.com/office/drawing/2014/main" id="{6626A74B-E47E-1540-8807-8C6C811651C6}"/>
              </a:ext>
            </a:extLst>
          </p:cNvPr>
          <p:cNvSpPr>
            <a:spLocks noChangeAspect="1"/>
          </p:cNvSpPr>
          <p:nvPr userDrawn="1"/>
        </p:nvSpPr>
        <p:spPr>
          <a:xfrm>
            <a:off x="1401763" y="3497263"/>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12" name="Oval 11">
            <a:extLst>
              <a:ext uri="{FF2B5EF4-FFF2-40B4-BE49-F238E27FC236}">
                <a16:creationId xmlns:a16="http://schemas.microsoft.com/office/drawing/2014/main" id="{74704126-02AC-5042-BCC2-36D8103CFFD0}"/>
              </a:ext>
            </a:extLst>
          </p:cNvPr>
          <p:cNvSpPr>
            <a:spLocks noChangeAspect="1"/>
          </p:cNvSpPr>
          <p:nvPr userDrawn="1"/>
        </p:nvSpPr>
        <p:spPr>
          <a:xfrm>
            <a:off x="1233488" y="4411663"/>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13" name="Oval 12">
            <a:extLst>
              <a:ext uri="{FF2B5EF4-FFF2-40B4-BE49-F238E27FC236}">
                <a16:creationId xmlns:a16="http://schemas.microsoft.com/office/drawing/2014/main" id="{A5CF31F2-772A-C64A-9836-652F170029A0}"/>
              </a:ext>
            </a:extLst>
          </p:cNvPr>
          <p:cNvSpPr>
            <a:spLocks noChangeAspect="1"/>
          </p:cNvSpPr>
          <p:nvPr userDrawn="1"/>
        </p:nvSpPr>
        <p:spPr>
          <a:xfrm>
            <a:off x="719138" y="5245100"/>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14" name="Textfeld 19">
            <a:extLst>
              <a:ext uri="{FF2B5EF4-FFF2-40B4-BE49-F238E27FC236}">
                <a16:creationId xmlns:a16="http://schemas.microsoft.com/office/drawing/2014/main" id="{AE584745-0B61-064C-B9EE-518DA5F47FFE}"/>
              </a:ext>
            </a:extLst>
          </p:cNvPr>
          <p:cNvSpPr txBox="1">
            <a:spLocks noChangeArrowheads="1"/>
          </p:cNvSpPr>
          <p:nvPr userDrawn="1"/>
        </p:nvSpPr>
        <p:spPr bwMode="auto">
          <a:xfrm>
            <a:off x="719138" y="1889125"/>
            <a:ext cx="600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r>
              <a:rPr lang="de-DE" altLang="de-DE" sz="1600" b="1">
                <a:solidFill>
                  <a:schemeClr val="bg1"/>
                </a:solidFill>
                <a:cs typeface="Open Sans" panose="020B0606030504020204" pitchFamily="34" charset="0"/>
              </a:rPr>
              <a:t>1</a:t>
            </a:r>
          </a:p>
        </p:txBody>
      </p:sp>
      <p:sp>
        <p:nvSpPr>
          <p:cNvPr id="15" name="Textfeld 20">
            <a:extLst>
              <a:ext uri="{FF2B5EF4-FFF2-40B4-BE49-F238E27FC236}">
                <a16:creationId xmlns:a16="http://schemas.microsoft.com/office/drawing/2014/main" id="{930E23CF-0925-5340-B793-C20ABB9DFCA2}"/>
              </a:ext>
            </a:extLst>
          </p:cNvPr>
          <p:cNvSpPr txBox="1">
            <a:spLocks noChangeArrowheads="1"/>
          </p:cNvSpPr>
          <p:nvPr userDrawn="1"/>
        </p:nvSpPr>
        <p:spPr bwMode="auto">
          <a:xfrm>
            <a:off x="1233488" y="271303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r>
              <a:rPr lang="de-DE" altLang="de-DE" sz="1600" b="1">
                <a:solidFill>
                  <a:schemeClr val="bg1"/>
                </a:solidFill>
                <a:cs typeface="Open Sans" panose="020B0606030504020204" pitchFamily="34" charset="0"/>
              </a:rPr>
              <a:t>2</a:t>
            </a:r>
          </a:p>
        </p:txBody>
      </p:sp>
      <p:sp>
        <p:nvSpPr>
          <p:cNvPr id="16" name="Textfeld 21">
            <a:extLst>
              <a:ext uri="{FF2B5EF4-FFF2-40B4-BE49-F238E27FC236}">
                <a16:creationId xmlns:a16="http://schemas.microsoft.com/office/drawing/2014/main" id="{2930521B-4F2A-514C-BA16-AF2259FE5DA8}"/>
              </a:ext>
            </a:extLst>
          </p:cNvPr>
          <p:cNvSpPr txBox="1">
            <a:spLocks noChangeArrowheads="1"/>
          </p:cNvSpPr>
          <p:nvPr userDrawn="1"/>
        </p:nvSpPr>
        <p:spPr bwMode="auto">
          <a:xfrm>
            <a:off x="1401763" y="3627438"/>
            <a:ext cx="600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r>
              <a:rPr lang="de-DE" altLang="de-DE" sz="1600" b="1">
                <a:solidFill>
                  <a:schemeClr val="bg1"/>
                </a:solidFill>
                <a:cs typeface="Open Sans" panose="020B0606030504020204" pitchFamily="34" charset="0"/>
              </a:rPr>
              <a:t>3</a:t>
            </a:r>
          </a:p>
        </p:txBody>
      </p:sp>
      <p:sp>
        <p:nvSpPr>
          <p:cNvPr id="22" name="Textfeld 22">
            <a:extLst>
              <a:ext uri="{FF2B5EF4-FFF2-40B4-BE49-F238E27FC236}">
                <a16:creationId xmlns:a16="http://schemas.microsoft.com/office/drawing/2014/main" id="{E3579830-7AAF-F242-8577-8A9CA25007E0}"/>
              </a:ext>
            </a:extLst>
          </p:cNvPr>
          <p:cNvSpPr txBox="1">
            <a:spLocks noChangeArrowheads="1"/>
          </p:cNvSpPr>
          <p:nvPr userDrawn="1"/>
        </p:nvSpPr>
        <p:spPr bwMode="auto">
          <a:xfrm>
            <a:off x="1233488" y="4543425"/>
            <a:ext cx="600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r>
              <a:rPr lang="de-DE" altLang="de-DE" sz="1600" b="1">
                <a:solidFill>
                  <a:schemeClr val="bg1"/>
                </a:solidFill>
                <a:cs typeface="Open Sans" panose="020B0606030504020204" pitchFamily="34" charset="0"/>
              </a:rPr>
              <a:t>4</a:t>
            </a:r>
          </a:p>
        </p:txBody>
      </p:sp>
      <p:sp>
        <p:nvSpPr>
          <p:cNvPr id="23" name="Textfeld 23">
            <a:extLst>
              <a:ext uri="{FF2B5EF4-FFF2-40B4-BE49-F238E27FC236}">
                <a16:creationId xmlns:a16="http://schemas.microsoft.com/office/drawing/2014/main" id="{2B86E07A-5DEA-4E4E-B913-8544889EFE42}"/>
              </a:ext>
            </a:extLst>
          </p:cNvPr>
          <p:cNvSpPr txBox="1">
            <a:spLocks noChangeArrowheads="1"/>
          </p:cNvSpPr>
          <p:nvPr userDrawn="1"/>
        </p:nvSpPr>
        <p:spPr bwMode="auto">
          <a:xfrm>
            <a:off x="719138" y="5375275"/>
            <a:ext cx="600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r>
              <a:rPr lang="de-DE" altLang="de-DE" sz="1600" b="1">
                <a:solidFill>
                  <a:schemeClr val="bg1"/>
                </a:solidFill>
                <a:cs typeface="Open Sans" panose="020B0606030504020204" pitchFamily="34" charset="0"/>
              </a:rPr>
              <a:t>5</a:t>
            </a:r>
          </a:p>
        </p:txBody>
      </p:sp>
      <p:cxnSp>
        <p:nvCxnSpPr>
          <p:cNvPr id="24" name="Gerade Verbindung 23">
            <a:extLst>
              <a:ext uri="{FF2B5EF4-FFF2-40B4-BE49-F238E27FC236}">
                <a16:creationId xmlns:a16="http://schemas.microsoft.com/office/drawing/2014/main" id="{01C9A0FE-D2C0-5641-8EE1-A0562093618E}"/>
              </a:ext>
            </a:extLst>
          </p:cNvPr>
          <p:cNvCxnSpPr/>
          <p:nvPr userDrawn="1"/>
        </p:nvCxnSpPr>
        <p:spPr>
          <a:xfrm>
            <a:off x="1392238" y="2046288"/>
            <a:ext cx="852487"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A3C1FF51-83DB-DD44-9D90-097DED140658}"/>
              </a:ext>
            </a:extLst>
          </p:cNvPr>
          <p:cNvCxnSpPr/>
          <p:nvPr userDrawn="1"/>
        </p:nvCxnSpPr>
        <p:spPr>
          <a:xfrm>
            <a:off x="1890713" y="2865438"/>
            <a:ext cx="854075"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DBBCCCA6-23EF-684D-8D11-8663ACE93C8F}"/>
              </a:ext>
            </a:extLst>
          </p:cNvPr>
          <p:cNvCxnSpPr/>
          <p:nvPr userDrawn="1"/>
        </p:nvCxnSpPr>
        <p:spPr>
          <a:xfrm>
            <a:off x="2063750" y="3781425"/>
            <a:ext cx="852488"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65436B80-B9E7-AB4D-9E5E-551C676D8EC9}"/>
              </a:ext>
            </a:extLst>
          </p:cNvPr>
          <p:cNvCxnSpPr/>
          <p:nvPr userDrawn="1"/>
        </p:nvCxnSpPr>
        <p:spPr>
          <a:xfrm>
            <a:off x="1900238" y="4711700"/>
            <a:ext cx="854075"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14BE0DC2-3223-7F4C-88C5-32C622E949C4}"/>
              </a:ext>
            </a:extLst>
          </p:cNvPr>
          <p:cNvCxnSpPr/>
          <p:nvPr userDrawn="1"/>
        </p:nvCxnSpPr>
        <p:spPr>
          <a:xfrm>
            <a:off x="1392238" y="5545138"/>
            <a:ext cx="852487"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lvl1pPr>
              <a:defRPr>
                <a:solidFill>
                  <a:schemeClr val="tx1"/>
                </a:solidFill>
              </a:defRPr>
            </a:lvl1pPr>
          </a:lstStyle>
          <a:p>
            <a:r>
              <a:rPr lang="de-DE"/>
              <a:t>Mastertitelformat bearbeiten</a:t>
            </a:r>
            <a:endParaRPr lang="de-DE" dirty="0"/>
          </a:p>
        </p:txBody>
      </p:sp>
      <p:sp>
        <p:nvSpPr>
          <p:cNvPr id="17" name="Textplatzhalter 27"/>
          <p:cNvSpPr>
            <a:spLocks noGrp="1"/>
          </p:cNvSpPr>
          <p:nvPr>
            <p:ph type="body" sz="quarter" idx="13"/>
          </p:nvPr>
        </p:nvSpPr>
        <p:spPr>
          <a:xfrm>
            <a:off x="2270935" y="1846591"/>
            <a:ext cx="9200911" cy="395705"/>
          </a:xfrm>
        </p:spPr>
        <p:txBody>
          <a:bodyPr lIns="54000" anchor="ctr"/>
          <a:lstStyle>
            <a:lvl1pPr>
              <a:buNone/>
              <a:defRPr sz="2000">
                <a:solidFill>
                  <a:schemeClr val="tx1"/>
                </a:solidFill>
              </a:defRPr>
            </a:lvl1pPr>
          </a:lstStyle>
          <a:p>
            <a:pPr lvl="0"/>
            <a:r>
              <a:rPr lang="de-DE"/>
              <a:t>Mastertextformat bearbeiten</a:t>
            </a:r>
          </a:p>
        </p:txBody>
      </p:sp>
      <p:sp>
        <p:nvSpPr>
          <p:cNvPr id="18" name="Textplatzhalter 27"/>
          <p:cNvSpPr>
            <a:spLocks noGrp="1"/>
          </p:cNvSpPr>
          <p:nvPr>
            <p:ph type="body" sz="quarter" idx="14"/>
          </p:nvPr>
        </p:nvSpPr>
        <p:spPr>
          <a:xfrm>
            <a:off x="2781731" y="2669098"/>
            <a:ext cx="8690115" cy="395704"/>
          </a:xfrm>
        </p:spPr>
        <p:txBody>
          <a:bodyPr lIns="54000" anchor="ctr"/>
          <a:lstStyle>
            <a:lvl1pPr>
              <a:buNone/>
              <a:defRPr sz="2000">
                <a:solidFill>
                  <a:schemeClr val="tx1"/>
                </a:solidFill>
              </a:defRPr>
            </a:lvl1pPr>
          </a:lstStyle>
          <a:p>
            <a:pPr lvl="0"/>
            <a:r>
              <a:rPr lang="de-DE"/>
              <a:t>Mastertextformat bearbeiten</a:t>
            </a:r>
          </a:p>
        </p:txBody>
      </p:sp>
      <p:sp>
        <p:nvSpPr>
          <p:cNvPr id="19" name="Textplatzhalter 27"/>
          <p:cNvSpPr>
            <a:spLocks noGrp="1"/>
          </p:cNvSpPr>
          <p:nvPr>
            <p:ph type="body" sz="quarter" idx="15"/>
          </p:nvPr>
        </p:nvSpPr>
        <p:spPr>
          <a:xfrm>
            <a:off x="2953035" y="3580842"/>
            <a:ext cx="8518811" cy="395704"/>
          </a:xfrm>
        </p:spPr>
        <p:txBody>
          <a:bodyPr lIns="54000" anchor="ctr"/>
          <a:lstStyle>
            <a:lvl1pPr>
              <a:buNone/>
              <a:defRPr sz="2000">
                <a:solidFill>
                  <a:schemeClr val="tx1"/>
                </a:solidFill>
              </a:defRPr>
            </a:lvl1pPr>
          </a:lstStyle>
          <a:p>
            <a:pPr lvl="0"/>
            <a:r>
              <a:rPr lang="de-DE"/>
              <a:t>Mastertextformat bearbeiten</a:t>
            </a:r>
          </a:p>
        </p:txBody>
      </p:sp>
      <p:sp>
        <p:nvSpPr>
          <p:cNvPr id="20" name="Textplatzhalter 27"/>
          <p:cNvSpPr>
            <a:spLocks noGrp="1"/>
          </p:cNvSpPr>
          <p:nvPr>
            <p:ph type="body" sz="quarter" idx="16"/>
          </p:nvPr>
        </p:nvSpPr>
        <p:spPr>
          <a:xfrm>
            <a:off x="2790138" y="4513307"/>
            <a:ext cx="8705479" cy="395704"/>
          </a:xfrm>
        </p:spPr>
        <p:txBody>
          <a:bodyPr lIns="54000" anchor="ctr"/>
          <a:lstStyle>
            <a:lvl1pPr>
              <a:buNone/>
              <a:defRPr sz="2000">
                <a:solidFill>
                  <a:schemeClr val="tx1"/>
                </a:solidFill>
              </a:defRPr>
            </a:lvl1pPr>
          </a:lstStyle>
          <a:p>
            <a:pPr lvl="0"/>
            <a:r>
              <a:rPr lang="de-DE"/>
              <a:t>Mastertextformat bearbeiten</a:t>
            </a:r>
          </a:p>
        </p:txBody>
      </p:sp>
      <p:sp>
        <p:nvSpPr>
          <p:cNvPr id="21" name="Textplatzhalter 27"/>
          <p:cNvSpPr>
            <a:spLocks noGrp="1"/>
          </p:cNvSpPr>
          <p:nvPr>
            <p:ph type="body" sz="quarter" idx="17"/>
          </p:nvPr>
        </p:nvSpPr>
        <p:spPr>
          <a:xfrm>
            <a:off x="2287318" y="5345820"/>
            <a:ext cx="9184527" cy="395705"/>
          </a:xfrm>
        </p:spPr>
        <p:txBody>
          <a:bodyPr lIns="54000" anchor="ctr"/>
          <a:lstStyle>
            <a:lvl1pPr>
              <a:buNone/>
              <a:defRPr sz="2000">
                <a:solidFill>
                  <a:schemeClr val="tx1"/>
                </a:solidFill>
              </a:defRPr>
            </a:lvl1pPr>
          </a:lstStyle>
          <a:p>
            <a:pPr lvl="0"/>
            <a:r>
              <a:rPr lang="de-DE"/>
              <a:t>Mastertextformat bearbeiten</a:t>
            </a:r>
          </a:p>
        </p:txBody>
      </p:sp>
    </p:spTree>
    <p:extLst>
      <p:ext uri="{BB962C8B-B14F-4D97-AF65-F5344CB8AC3E}">
        <p14:creationId xmlns:p14="http://schemas.microsoft.com/office/powerpoint/2010/main" val="2113688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sfolie – Titel und 4 Inhalte Beig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CF3E62A-674C-F042-9C75-8183D7A8945F}"/>
              </a:ext>
            </a:extLst>
          </p:cNvPr>
          <p:cNvSpPr/>
          <p:nvPr userDrawn="1"/>
        </p:nvSpPr>
        <p:spPr>
          <a:xfrm>
            <a:off x="0" y="0"/>
            <a:ext cx="12192000" cy="6308725"/>
          </a:xfrm>
          <a:prstGeom prst="rect">
            <a:avLst/>
          </a:prstGeom>
          <a:solidFill>
            <a:srgbClr val="E0CE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cxnSp>
        <p:nvCxnSpPr>
          <p:cNvPr id="8" name="Gerade Verbindung 7">
            <a:extLst>
              <a:ext uri="{FF2B5EF4-FFF2-40B4-BE49-F238E27FC236}">
                <a16:creationId xmlns:a16="http://schemas.microsoft.com/office/drawing/2014/main" id="{9543499A-060A-D04F-90A0-8F4A40D18F22}"/>
              </a:ext>
            </a:extLst>
          </p:cNvPr>
          <p:cNvCxnSpPr/>
          <p:nvPr userDrawn="1"/>
        </p:nvCxnSpPr>
        <p:spPr>
          <a:xfrm>
            <a:off x="695325" y="3787775"/>
            <a:ext cx="1080135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01F8AAD7-4AAE-AF49-9BBD-CAE17C334A1C}"/>
              </a:ext>
            </a:extLst>
          </p:cNvPr>
          <p:cNvCxnSpPr/>
          <p:nvPr userDrawn="1"/>
        </p:nvCxnSpPr>
        <p:spPr>
          <a:xfrm>
            <a:off x="6092825" y="1508125"/>
            <a:ext cx="0" cy="455930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95325" y="1520824"/>
            <a:ext cx="5220675" cy="208800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 name="Inhaltsplatzhalter 3"/>
          <p:cNvSpPr>
            <a:spLocks noGrp="1"/>
          </p:cNvSpPr>
          <p:nvPr>
            <p:ph sz="half" idx="2"/>
          </p:nvPr>
        </p:nvSpPr>
        <p:spPr>
          <a:xfrm>
            <a:off x="711200" y="3974847"/>
            <a:ext cx="5204800" cy="208800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Inhaltsplatzhalter 2"/>
          <p:cNvSpPr>
            <a:spLocks noGrp="1"/>
          </p:cNvSpPr>
          <p:nvPr>
            <p:ph sz="half" idx="13"/>
          </p:nvPr>
        </p:nvSpPr>
        <p:spPr>
          <a:xfrm>
            <a:off x="6275999" y="1520825"/>
            <a:ext cx="5220677" cy="208800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5" name="Inhaltsplatzhalter 3"/>
          <p:cNvSpPr>
            <a:spLocks noGrp="1"/>
          </p:cNvSpPr>
          <p:nvPr>
            <p:ph sz="half" idx="14"/>
          </p:nvPr>
        </p:nvSpPr>
        <p:spPr>
          <a:xfrm>
            <a:off x="6275999" y="3965828"/>
            <a:ext cx="5204800" cy="208800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82079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Inhaltsfolie – 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964643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Inhaltsfolie – 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297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hlusfolie – exter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255A520-DC55-8D42-9DE0-9102A9BEB56E}"/>
              </a:ext>
            </a:extLst>
          </p:cNvPr>
          <p:cNvSpPr/>
          <p:nvPr userDrawn="1"/>
        </p:nvSpPr>
        <p:spPr>
          <a:xfrm>
            <a:off x="0" y="0"/>
            <a:ext cx="12192000" cy="6307138"/>
          </a:xfrm>
          <a:prstGeom prst="rect">
            <a:avLst/>
          </a:prstGeom>
          <a:solidFill>
            <a:srgbClr val="E0CE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5" name="Oval 4">
            <a:extLst>
              <a:ext uri="{FF2B5EF4-FFF2-40B4-BE49-F238E27FC236}">
                <a16:creationId xmlns:a16="http://schemas.microsoft.com/office/drawing/2014/main" id="{B63221D0-DEF7-B941-B699-58731A1B33B4}"/>
              </a:ext>
            </a:extLst>
          </p:cNvPr>
          <p:cNvSpPr>
            <a:spLocks noChangeAspect="1"/>
          </p:cNvSpPr>
          <p:nvPr userDrawn="1"/>
        </p:nvSpPr>
        <p:spPr>
          <a:xfrm>
            <a:off x="7162800" y="3194050"/>
            <a:ext cx="2495550" cy="249713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6" name="Textfeld 5">
            <a:extLst>
              <a:ext uri="{FF2B5EF4-FFF2-40B4-BE49-F238E27FC236}">
                <a16:creationId xmlns:a16="http://schemas.microsoft.com/office/drawing/2014/main" id="{AEB2F8B5-972C-CB48-A7BC-EB3BE0BB1FDC}"/>
              </a:ext>
            </a:extLst>
          </p:cNvPr>
          <p:cNvSpPr txBox="1"/>
          <p:nvPr userDrawn="1"/>
        </p:nvSpPr>
        <p:spPr>
          <a:xfrm>
            <a:off x="7515225" y="985838"/>
            <a:ext cx="2205038" cy="461962"/>
          </a:xfrm>
          <a:prstGeom prst="rect">
            <a:avLst/>
          </a:prstGeom>
          <a:noFill/>
        </p:spPr>
        <p:txBody>
          <a:bodyPr>
            <a:spAutoFit/>
          </a:bodyPr>
          <a:lstStyle/>
          <a:p>
            <a:pPr eaLnBrk="1" fontAlgn="auto" hangingPunct="1">
              <a:spcBef>
                <a:spcPts val="0"/>
              </a:spcBef>
              <a:spcAft>
                <a:spcPts val="0"/>
              </a:spcAft>
              <a:defRPr/>
            </a:pPr>
            <a:r>
              <a:rPr lang="de-DE" sz="2400" b="1" spc="50" dirty="0">
                <a:solidFill>
                  <a:schemeClr val="accent1"/>
                </a:solidFill>
                <a:ea typeface="Open Sans" panose="020B0606030504020204" pitchFamily="34" charset="0"/>
                <a:cs typeface="Open Sans" panose="020B0606030504020204" pitchFamily="34" charset="0"/>
              </a:rPr>
              <a:t>Vielen Dank</a:t>
            </a:r>
          </a:p>
        </p:txBody>
      </p:sp>
      <p:sp>
        <p:nvSpPr>
          <p:cNvPr id="12" name="Bildplatzhalter 11"/>
          <p:cNvSpPr>
            <a:spLocks noGrp="1"/>
          </p:cNvSpPr>
          <p:nvPr>
            <p:ph type="pic" sz="quarter" idx="13"/>
          </p:nvPr>
        </p:nvSpPr>
        <p:spPr>
          <a:xfrm>
            <a:off x="1593303" y="273600"/>
            <a:ext cx="5760000" cy="5760000"/>
          </a:xfrm>
          <a:custGeom>
            <a:avLst/>
            <a:gdLst>
              <a:gd name="connsiteX0" fmla="*/ 2880000 w 5760000"/>
              <a:gd name="connsiteY0" fmla="*/ 0 h 5760000"/>
              <a:gd name="connsiteX1" fmla="*/ 5760000 w 5760000"/>
              <a:gd name="connsiteY1" fmla="*/ 2880000 h 5760000"/>
              <a:gd name="connsiteX2" fmla="*/ 2880000 w 5760000"/>
              <a:gd name="connsiteY2" fmla="*/ 5760000 h 5760000"/>
              <a:gd name="connsiteX3" fmla="*/ 0 w 5760000"/>
              <a:gd name="connsiteY3" fmla="*/ 2880000 h 5760000"/>
              <a:gd name="connsiteX4" fmla="*/ 2880000 w 5760000"/>
              <a:gd name="connsiteY4" fmla="*/ 0 h 57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0" h="5760000">
                <a:moveTo>
                  <a:pt x="2880000" y="0"/>
                </a:moveTo>
                <a:cubicBezTo>
                  <a:pt x="4470580" y="0"/>
                  <a:pt x="5760000" y="1289420"/>
                  <a:pt x="5760000" y="2880000"/>
                </a:cubicBezTo>
                <a:cubicBezTo>
                  <a:pt x="5760000" y="4470580"/>
                  <a:pt x="4470580" y="5760000"/>
                  <a:pt x="2880000" y="5760000"/>
                </a:cubicBezTo>
                <a:cubicBezTo>
                  <a:pt x="1289420" y="5760000"/>
                  <a:pt x="0" y="4470580"/>
                  <a:pt x="0" y="2880000"/>
                </a:cubicBezTo>
                <a:cubicBezTo>
                  <a:pt x="0" y="1289420"/>
                  <a:pt x="1289420" y="0"/>
                  <a:pt x="2880000" y="0"/>
                </a:cubicBezTo>
                <a:close/>
              </a:path>
            </a:pathLst>
          </a:custGeom>
          <a:solidFill>
            <a:srgbClr val="F2F6FF"/>
          </a:solidFill>
          <a:ln w="38100">
            <a:noFill/>
          </a:ln>
        </p:spPr>
        <p:txBody>
          <a:bodyPr tIns="2160000" rtlCol="0">
            <a:noAutofit/>
          </a:bodyPr>
          <a:lstStyle>
            <a:lvl1pPr algn="ctr">
              <a:buNone/>
              <a:defRPr i="1"/>
            </a:lvl1pPr>
          </a:lstStyle>
          <a:p>
            <a:pPr lvl="0"/>
            <a:r>
              <a:rPr lang="de-DE" noProof="0"/>
              <a:t>Bild durch Klicken auf Symbol hinzufügen</a:t>
            </a:r>
            <a:endParaRPr lang="de-DE" noProof="0" dirty="0"/>
          </a:p>
        </p:txBody>
      </p:sp>
      <p:sp>
        <p:nvSpPr>
          <p:cNvPr id="11" name="Textplatzhalter 2"/>
          <p:cNvSpPr>
            <a:spLocks noGrp="1"/>
          </p:cNvSpPr>
          <p:nvPr>
            <p:ph type="body" idx="1"/>
          </p:nvPr>
        </p:nvSpPr>
        <p:spPr>
          <a:xfrm>
            <a:off x="7509936" y="3832793"/>
            <a:ext cx="2006600" cy="1441940"/>
          </a:xfrm>
        </p:spPr>
        <p:txBody>
          <a:bodyPr lIns="90000"/>
          <a:lstStyle>
            <a:lvl1pPr marL="0" indent="0">
              <a:buNone/>
              <a:defRPr sz="1600" b="0" i="0" spc="5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2208051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hlusfolie – inter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4302778-5787-EC44-8B50-60C33E849F0E}"/>
              </a:ext>
            </a:extLst>
          </p:cNvPr>
          <p:cNvSpPr/>
          <p:nvPr userDrawn="1"/>
        </p:nvSpPr>
        <p:spPr>
          <a:xfrm>
            <a:off x="0" y="0"/>
            <a:ext cx="12192000" cy="6307138"/>
          </a:xfrm>
          <a:prstGeom prst="rect">
            <a:avLst/>
          </a:prstGeom>
          <a:solidFill>
            <a:srgbClr val="E0CE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5" name="Oval 4">
            <a:extLst>
              <a:ext uri="{FF2B5EF4-FFF2-40B4-BE49-F238E27FC236}">
                <a16:creationId xmlns:a16="http://schemas.microsoft.com/office/drawing/2014/main" id="{1B492119-8C9F-E146-83C2-4F12862DF6D7}"/>
              </a:ext>
            </a:extLst>
          </p:cNvPr>
          <p:cNvSpPr>
            <a:spLocks noChangeAspect="1"/>
          </p:cNvSpPr>
          <p:nvPr userDrawn="1"/>
        </p:nvSpPr>
        <p:spPr>
          <a:xfrm>
            <a:off x="7162800" y="3194050"/>
            <a:ext cx="2495550" cy="249713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6" name="Textfeld 5">
            <a:extLst>
              <a:ext uri="{FF2B5EF4-FFF2-40B4-BE49-F238E27FC236}">
                <a16:creationId xmlns:a16="http://schemas.microsoft.com/office/drawing/2014/main" id="{84213B88-A116-BB45-A0DA-2F902A03A711}"/>
              </a:ext>
            </a:extLst>
          </p:cNvPr>
          <p:cNvSpPr txBox="1"/>
          <p:nvPr userDrawn="1"/>
        </p:nvSpPr>
        <p:spPr>
          <a:xfrm>
            <a:off x="7515225" y="985838"/>
            <a:ext cx="2205038" cy="461962"/>
          </a:xfrm>
          <a:prstGeom prst="rect">
            <a:avLst/>
          </a:prstGeom>
          <a:noFill/>
        </p:spPr>
        <p:txBody>
          <a:bodyPr>
            <a:spAutoFit/>
          </a:bodyPr>
          <a:lstStyle/>
          <a:p>
            <a:pPr eaLnBrk="1" fontAlgn="auto" hangingPunct="1">
              <a:spcBef>
                <a:spcPts val="0"/>
              </a:spcBef>
              <a:spcAft>
                <a:spcPts val="0"/>
              </a:spcAft>
              <a:defRPr/>
            </a:pPr>
            <a:r>
              <a:rPr lang="de-DE" sz="2400" b="1" spc="50" dirty="0">
                <a:solidFill>
                  <a:schemeClr val="accent1"/>
                </a:solidFill>
                <a:ea typeface="Open Sans" panose="020B0606030504020204" pitchFamily="34" charset="0"/>
                <a:cs typeface="Open Sans" panose="020B0606030504020204" pitchFamily="34" charset="0"/>
              </a:rPr>
              <a:t>Viel Erfolg!</a:t>
            </a:r>
          </a:p>
        </p:txBody>
      </p:sp>
      <p:sp>
        <p:nvSpPr>
          <p:cNvPr id="7" name="Oval 8">
            <a:extLst>
              <a:ext uri="{FF2B5EF4-FFF2-40B4-BE49-F238E27FC236}">
                <a16:creationId xmlns:a16="http://schemas.microsoft.com/office/drawing/2014/main" id="{BD32E606-E83F-9D48-B546-5CA4B222CB15}"/>
              </a:ext>
            </a:extLst>
          </p:cNvPr>
          <p:cNvSpPr>
            <a:spLocks noChangeAspect="1"/>
          </p:cNvSpPr>
          <p:nvPr userDrawn="1"/>
        </p:nvSpPr>
        <p:spPr>
          <a:xfrm>
            <a:off x="8934450" y="2092325"/>
            <a:ext cx="1581150" cy="158115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8" name="Textfeld 17">
            <a:extLst>
              <a:ext uri="{FF2B5EF4-FFF2-40B4-BE49-F238E27FC236}">
                <a16:creationId xmlns:a16="http://schemas.microsoft.com/office/drawing/2014/main" id="{44C26903-0CA4-FB44-A388-E2F7413020A6}"/>
              </a:ext>
            </a:extLst>
          </p:cNvPr>
          <p:cNvSpPr txBox="1">
            <a:spLocks noChangeArrowheads="1"/>
          </p:cNvSpPr>
          <p:nvPr userDrawn="1"/>
        </p:nvSpPr>
        <p:spPr bwMode="auto">
          <a:xfrm>
            <a:off x="8920163" y="2668588"/>
            <a:ext cx="160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r>
              <a:rPr lang="de-DE" altLang="de-DE" sz="1200" i="1">
                <a:solidFill>
                  <a:schemeClr val="bg1"/>
                </a:solidFill>
                <a:cs typeface="Open Sans" panose="020B0606030504020204" pitchFamily="34" charset="0"/>
              </a:rPr>
              <a:t>Nur für internen</a:t>
            </a:r>
            <a:br>
              <a:rPr lang="de-DE" altLang="de-DE" sz="1200" i="1">
                <a:solidFill>
                  <a:schemeClr val="bg1"/>
                </a:solidFill>
                <a:cs typeface="Open Sans" panose="020B0606030504020204" pitchFamily="34" charset="0"/>
              </a:rPr>
            </a:br>
            <a:r>
              <a:rPr lang="de-DE" altLang="de-DE" sz="1200" i="1">
                <a:solidFill>
                  <a:schemeClr val="bg1"/>
                </a:solidFill>
                <a:cs typeface="Open Sans" panose="020B0606030504020204" pitchFamily="34" charset="0"/>
              </a:rPr>
              <a:t>Gebrauch</a:t>
            </a:r>
          </a:p>
        </p:txBody>
      </p:sp>
      <p:sp>
        <p:nvSpPr>
          <p:cNvPr id="12" name="Bildplatzhalter 11"/>
          <p:cNvSpPr>
            <a:spLocks noGrp="1"/>
          </p:cNvSpPr>
          <p:nvPr>
            <p:ph type="pic" sz="quarter" idx="13"/>
          </p:nvPr>
        </p:nvSpPr>
        <p:spPr>
          <a:xfrm>
            <a:off x="1593303" y="273600"/>
            <a:ext cx="5760000" cy="5760000"/>
          </a:xfrm>
          <a:custGeom>
            <a:avLst/>
            <a:gdLst>
              <a:gd name="connsiteX0" fmla="*/ 2880000 w 5760000"/>
              <a:gd name="connsiteY0" fmla="*/ 0 h 5760000"/>
              <a:gd name="connsiteX1" fmla="*/ 5760000 w 5760000"/>
              <a:gd name="connsiteY1" fmla="*/ 2880000 h 5760000"/>
              <a:gd name="connsiteX2" fmla="*/ 2880000 w 5760000"/>
              <a:gd name="connsiteY2" fmla="*/ 5760000 h 5760000"/>
              <a:gd name="connsiteX3" fmla="*/ 0 w 5760000"/>
              <a:gd name="connsiteY3" fmla="*/ 2880000 h 5760000"/>
              <a:gd name="connsiteX4" fmla="*/ 2880000 w 5760000"/>
              <a:gd name="connsiteY4" fmla="*/ 0 h 57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0" h="5760000">
                <a:moveTo>
                  <a:pt x="2880000" y="0"/>
                </a:moveTo>
                <a:cubicBezTo>
                  <a:pt x="4470580" y="0"/>
                  <a:pt x="5760000" y="1289420"/>
                  <a:pt x="5760000" y="2880000"/>
                </a:cubicBezTo>
                <a:cubicBezTo>
                  <a:pt x="5760000" y="4470580"/>
                  <a:pt x="4470580" y="5760000"/>
                  <a:pt x="2880000" y="5760000"/>
                </a:cubicBezTo>
                <a:cubicBezTo>
                  <a:pt x="1289420" y="5760000"/>
                  <a:pt x="0" y="4470580"/>
                  <a:pt x="0" y="2880000"/>
                </a:cubicBezTo>
                <a:cubicBezTo>
                  <a:pt x="0" y="1289420"/>
                  <a:pt x="1289420" y="0"/>
                  <a:pt x="2880000" y="0"/>
                </a:cubicBezTo>
                <a:close/>
              </a:path>
            </a:pathLst>
          </a:custGeom>
          <a:solidFill>
            <a:srgbClr val="F2F6FF"/>
          </a:solidFill>
          <a:ln w="38100">
            <a:noFill/>
          </a:ln>
        </p:spPr>
        <p:txBody>
          <a:bodyPr tIns="2160000" rtlCol="0">
            <a:noAutofit/>
          </a:bodyPr>
          <a:lstStyle>
            <a:lvl1pPr algn="ctr">
              <a:buNone/>
              <a:defRPr i="1"/>
            </a:lvl1pPr>
          </a:lstStyle>
          <a:p>
            <a:pPr lvl="0"/>
            <a:r>
              <a:rPr lang="de-DE" noProof="0"/>
              <a:t>Bild durch Klicken auf Symbol hinzufügen</a:t>
            </a:r>
            <a:endParaRPr lang="de-DE" noProof="0" dirty="0"/>
          </a:p>
        </p:txBody>
      </p:sp>
      <p:sp>
        <p:nvSpPr>
          <p:cNvPr id="11" name="Textplatzhalter 2"/>
          <p:cNvSpPr>
            <a:spLocks noGrp="1"/>
          </p:cNvSpPr>
          <p:nvPr>
            <p:ph type="body" idx="1"/>
          </p:nvPr>
        </p:nvSpPr>
        <p:spPr>
          <a:xfrm>
            <a:off x="7509936" y="3832793"/>
            <a:ext cx="2006600" cy="1441940"/>
          </a:xfrm>
        </p:spPr>
        <p:txBody>
          <a:bodyPr lIns="90000"/>
          <a:lstStyle>
            <a:lvl1pPr marL="0" indent="0">
              <a:buNone/>
              <a:defRPr sz="1600" b="0" i="0" spc="5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534528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Textfeld 13">
            <a:extLst>
              <a:ext uri="{FF2B5EF4-FFF2-40B4-BE49-F238E27FC236}">
                <a16:creationId xmlns:a16="http://schemas.microsoft.com/office/drawing/2014/main" id="{EAEBFC1B-2881-2043-BED1-68C80E0DCAB5}"/>
              </a:ext>
            </a:extLst>
          </p:cNvPr>
          <p:cNvSpPr txBox="1">
            <a:spLocks noChangeArrowheads="1"/>
          </p:cNvSpPr>
          <p:nvPr userDrawn="1"/>
        </p:nvSpPr>
        <p:spPr bwMode="auto">
          <a:xfrm>
            <a:off x="695325" y="1536700"/>
            <a:ext cx="107997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r>
              <a:rPr lang="de-DE" altLang="de-DE"/>
              <a:t>Die Daten in dieser Präsentation bilden unseren aktuellen Wissensstand ab.</a:t>
            </a:r>
            <a:br>
              <a:rPr lang="de-DE" altLang="de-DE"/>
            </a:br>
            <a:r>
              <a:rPr lang="de-DE" altLang="de-DE"/>
              <a:t>Bitte beachten Sie, dass sich Produktbeschreibungen durch Weiterentwicklungen ändern können. Ob sich ein Produkt für einen bestimmten Einsatzzweck eignet, hängt von zahlreichen Faktoren ab. Ein hier vorgeschlagener Einsatz kann deshalb noch keine Garantie für eine bestimmte Verwendung darstellen. Bitte nehmen Sie dafür unsere Beratungsservices in Anspruch.</a:t>
            </a:r>
          </a:p>
          <a:p>
            <a:pPr eaLnBrk="1" hangingPunct="1"/>
            <a:r>
              <a:rPr lang="de-DE" altLang="de-DE"/>
              <a:t>Diese Präsentation spricht ausdrücklich Personen allen Geschlechts gleichermaßen an. Zur besseren Lesbarkeit wird die männliche Sprachform (z. B. Kunde, Mitarbeiter) verwendet</a:t>
            </a:r>
          </a:p>
        </p:txBody>
      </p:sp>
      <p:sp>
        <p:nvSpPr>
          <p:cNvPr id="2" name="Titel 1"/>
          <p:cNvSpPr>
            <a:spLocks noGrp="1"/>
          </p:cNvSpPr>
          <p:nvPr>
            <p:ph type="title"/>
          </p:nvPr>
        </p:nvSpPr>
        <p:spPr/>
        <p:txBody>
          <a:bodyPr/>
          <a:lstStyle>
            <a:lvl1pPr>
              <a:defRPr/>
            </a:lvl1pPr>
          </a:lstStyle>
          <a:p>
            <a:r>
              <a:rPr lang="de-DE"/>
              <a:t>Mastertitelformat bearbeiten</a:t>
            </a:r>
          </a:p>
        </p:txBody>
      </p:sp>
    </p:spTree>
    <p:extLst>
      <p:ext uri="{BB962C8B-B14F-4D97-AF65-F5344CB8AC3E}">
        <p14:creationId xmlns:p14="http://schemas.microsoft.com/office/powerpoint/2010/main" val="25066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folie – 5 Punkt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B2483B4-4EC3-4741-88D3-249C9A3BE76D}"/>
              </a:ext>
            </a:extLst>
          </p:cNvPr>
          <p:cNvSpPr/>
          <p:nvPr userDrawn="1"/>
        </p:nvSpPr>
        <p:spPr>
          <a:xfrm>
            <a:off x="0" y="0"/>
            <a:ext cx="12192000" cy="6307138"/>
          </a:xfrm>
          <a:prstGeom prst="rect">
            <a:avLst/>
          </a:prstGeom>
          <a:solidFill>
            <a:srgbClr val="E0CE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10" name="Oval 9">
            <a:extLst>
              <a:ext uri="{FF2B5EF4-FFF2-40B4-BE49-F238E27FC236}">
                <a16:creationId xmlns:a16="http://schemas.microsoft.com/office/drawing/2014/main" id="{BDF5AAC7-199E-074D-BD4A-DE8A39131920}"/>
              </a:ext>
            </a:extLst>
          </p:cNvPr>
          <p:cNvSpPr>
            <a:spLocks noChangeAspect="1"/>
          </p:cNvSpPr>
          <p:nvPr userDrawn="1"/>
        </p:nvSpPr>
        <p:spPr>
          <a:xfrm>
            <a:off x="3736975" y="1757363"/>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11" name="Oval 10">
            <a:extLst>
              <a:ext uri="{FF2B5EF4-FFF2-40B4-BE49-F238E27FC236}">
                <a16:creationId xmlns:a16="http://schemas.microsoft.com/office/drawing/2014/main" id="{B38BA16F-043B-8E41-9E71-A6A46253C6C0}"/>
              </a:ext>
            </a:extLst>
          </p:cNvPr>
          <p:cNvSpPr>
            <a:spLocks noChangeAspect="1"/>
          </p:cNvSpPr>
          <p:nvPr userDrawn="1"/>
        </p:nvSpPr>
        <p:spPr>
          <a:xfrm>
            <a:off x="4251325" y="2582863"/>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12" name="Oval 11">
            <a:extLst>
              <a:ext uri="{FF2B5EF4-FFF2-40B4-BE49-F238E27FC236}">
                <a16:creationId xmlns:a16="http://schemas.microsoft.com/office/drawing/2014/main" id="{AA66A480-C97F-DC41-88F1-D65ECB061F33}"/>
              </a:ext>
            </a:extLst>
          </p:cNvPr>
          <p:cNvSpPr>
            <a:spLocks noChangeAspect="1"/>
          </p:cNvSpPr>
          <p:nvPr userDrawn="1"/>
        </p:nvSpPr>
        <p:spPr>
          <a:xfrm>
            <a:off x="4419600" y="3497263"/>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13" name="Oval 12">
            <a:extLst>
              <a:ext uri="{FF2B5EF4-FFF2-40B4-BE49-F238E27FC236}">
                <a16:creationId xmlns:a16="http://schemas.microsoft.com/office/drawing/2014/main" id="{3DA31B1F-BC38-CC46-914D-26F13495B664}"/>
              </a:ext>
            </a:extLst>
          </p:cNvPr>
          <p:cNvSpPr>
            <a:spLocks noChangeAspect="1"/>
          </p:cNvSpPr>
          <p:nvPr userDrawn="1"/>
        </p:nvSpPr>
        <p:spPr>
          <a:xfrm>
            <a:off x="4251325" y="4411663"/>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14" name="Oval 13">
            <a:extLst>
              <a:ext uri="{FF2B5EF4-FFF2-40B4-BE49-F238E27FC236}">
                <a16:creationId xmlns:a16="http://schemas.microsoft.com/office/drawing/2014/main" id="{7D970660-3657-E345-B34A-567B59B92514}"/>
              </a:ext>
            </a:extLst>
          </p:cNvPr>
          <p:cNvSpPr>
            <a:spLocks noChangeAspect="1"/>
          </p:cNvSpPr>
          <p:nvPr userDrawn="1"/>
        </p:nvSpPr>
        <p:spPr>
          <a:xfrm>
            <a:off x="3736975" y="5245100"/>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15" name="Textfeld 19">
            <a:extLst>
              <a:ext uri="{FF2B5EF4-FFF2-40B4-BE49-F238E27FC236}">
                <a16:creationId xmlns:a16="http://schemas.microsoft.com/office/drawing/2014/main" id="{9F113D6B-3667-D74F-BC8B-2AD5B7D13DCA}"/>
              </a:ext>
            </a:extLst>
          </p:cNvPr>
          <p:cNvSpPr txBox="1">
            <a:spLocks noChangeArrowheads="1"/>
          </p:cNvSpPr>
          <p:nvPr userDrawn="1"/>
        </p:nvSpPr>
        <p:spPr bwMode="auto">
          <a:xfrm>
            <a:off x="3736975" y="1889125"/>
            <a:ext cx="600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r>
              <a:rPr lang="de-DE" altLang="de-DE" sz="1600" b="1">
                <a:solidFill>
                  <a:schemeClr val="bg1"/>
                </a:solidFill>
                <a:cs typeface="Open Sans" panose="020B0606030504020204" pitchFamily="34" charset="0"/>
              </a:rPr>
              <a:t>1</a:t>
            </a:r>
          </a:p>
        </p:txBody>
      </p:sp>
      <p:sp>
        <p:nvSpPr>
          <p:cNvPr id="16" name="Textfeld 20">
            <a:extLst>
              <a:ext uri="{FF2B5EF4-FFF2-40B4-BE49-F238E27FC236}">
                <a16:creationId xmlns:a16="http://schemas.microsoft.com/office/drawing/2014/main" id="{4B24D72E-65F2-154C-AE0C-5ED0F3E4E240}"/>
              </a:ext>
            </a:extLst>
          </p:cNvPr>
          <p:cNvSpPr txBox="1">
            <a:spLocks noChangeArrowheads="1"/>
          </p:cNvSpPr>
          <p:nvPr userDrawn="1"/>
        </p:nvSpPr>
        <p:spPr bwMode="auto">
          <a:xfrm>
            <a:off x="4251325" y="271303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r>
              <a:rPr lang="de-DE" altLang="de-DE" sz="1600" b="1">
                <a:solidFill>
                  <a:schemeClr val="bg1"/>
                </a:solidFill>
                <a:cs typeface="Open Sans" panose="020B0606030504020204" pitchFamily="34" charset="0"/>
              </a:rPr>
              <a:t>2</a:t>
            </a:r>
          </a:p>
        </p:txBody>
      </p:sp>
      <p:sp>
        <p:nvSpPr>
          <p:cNvPr id="22" name="Textfeld 21">
            <a:extLst>
              <a:ext uri="{FF2B5EF4-FFF2-40B4-BE49-F238E27FC236}">
                <a16:creationId xmlns:a16="http://schemas.microsoft.com/office/drawing/2014/main" id="{CB959E0C-F383-D145-A026-D3F6236D3417}"/>
              </a:ext>
            </a:extLst>
          </p:cNvPr>
          <p:cNvSpPr txBox="1">
            <a:spLocks noChangeArrowheads="1"/>
          </p:cNvSpPr>
          <p:nvPr userDrawn="1"/>
        </p:nvSpPr>
        <p:spPr bwMode="auto">
          <a:xfrm>
            <a:off x="4419600" y="3627438"/>
            <a:ext cx="600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r>
              <a:rPr lang="de-DE" altLang="de-DE" sz="1600" b="1">
                <a:solidFill>
                  <a:schemeClr val="bg1"/>
                </a:solidFill>
                <a:cs typeface="Open Sans" panose="020B0606030504020204" pitchFamily="34" charset="0"/>
              </a:rPr>
              <a:t>3</a:t>
            </a:r>
          </a:p>
        </p:txBody>
      </p:sp>
      <p:sp>
        <p:nvSpPr>
          <p:cNvPr id="23" name="Textfeld 22">
            <a:extLst>
              <a:ext uri="{FF2B5EF4-FFF2-40B4-BE49-F238E27FC236}">
                <a16:creationId xmlns:a16="http://schemas.microsoft.com/office/drawing/2014/main" id="{156595DA-6C55-5743-B13C-5D8805CE9CE1}"/>
              </a:ext>
            </a:extLst>
          </p:cNvPr>
          <p:cNvSpPr txBox="1">
            <a:spLocks noChangeArrowheads="1"/>
          </p:cNvSpPr>
          <p:nvPr userDrawn="1"/>
        </p:nvSpPr>
        <p:spPr bwMode="auto">
          <a:xfrm>
            <a:off x="4251325" y="4543425"/>
            <a:ext cx="600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r>
              <a:rPr lang="de-DE" altLang="de-DE" sz="1600" b="1">
                <a:solidFill>
                  <a:schemeClr val="bg1"/>
                </a:solidFill>
                <a:cs typeface="Open Sans" panose="020B0606030504020204" pitchFamily="34" charset="0"/>
              </a:rPr>
              <a:t>4</a:t>
            </a:r>
          </a:p>
        </p:txBody>
      </p:sp>
      <p:sp>
        <p:nvSpPr>
          <p:cNvPr id="24" name="Textfeld 23">
            <a:extLst>
              <a:ext uri="{FF2B5EF4-FFF2-40B4-BE49-F238E27FC236}">
                <a16:creationId xmlns:a16="http://schemas.microsoft.com/office/drawing/2014/main" id="{7A9A54B1-7CE7-814D-AB61-C13081C9B44B}"/>
              </a:ext>
            </a:extLst>
          </p:cNvPr>
          <p:cNvSpPr txBox="1">
            <a:spLocks noChangeArrowheads="1"/>
          </p:cNvSpPr>
          <p:nvPr userDrawn="1"/>
        </p:nvSpPr>
        <p:spPr bwMode="auto">
          <a:xfrm>
            <a:off x="3736975" y="5375275"/>
            <a:ext cx="600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r>
              <a:rPr lang="de-DE" altLang="de-DE" sz="1600" b="1">
                <a:solidFill>
                  <a:schemeClr val="bg1"/>
                </a:solidFill>
                <a:cs typeface="Open Sans" panose="020B0606030504020204" pitchFamily="34" charset="0"/>
              </a:rPr>
              <a:t>5</a:t>
            </a:r>
          </a:p>
        </p:txBody>
      </p:sp>
      <p:sp>
        <p:nvSpPr>
          <p:cNvPr id="2" name="Titel 1"/>
          <p:cNvSpPr>
            <a:spLocks noGrp="1"/>
          </p:cNvSpPr>
          <p:nvPr>
            <p:ph type="title"/>
          </p:nvPr>
        </p:nvSpPr>
        <p:spPr/>
        <p:txBody>
          <a:bodyPr/>
          <a:lstStyle>
            <a:lvl1pPr>
              <a:defRPr>
                <a:solidFill>
                  <a:schemeClr val="tx1"/>
                </a:solidFill>
              </a:defRPr>
            </a:lvl1pPr>
          </a:lstStyle>
          <a:p>
            <a:r>
              <a:rPr lang="de-DE"/>
              <a:t>Mastertitelformat bearbeiten</a:t>
            </a:r>
            <a:endParaRPr lang="de-DE" dirty="0"/>
          </a:p>
        </p:txBody>
      </p:sp>
      <p:sp>
        <p:nvSpPr>
          <p:cNvPr id="17" name="Textplatzhalter 27"/>
          <p:cNvSpPr>
            <a:spLocks noGrp="1"/>
          </p:cNvSpPr>
          <p:nvPr>
            <p:ph type="body" sz="quarter" idx="13"/>
          </p:nvPr>
        </p:nvSpPr>
        <p:spPr>
          <a:xfrm>
            <a:off x="4419772" y="1846591"/>
            <a:ext cx="7075659" cy="395705"/>
          </a:xfrm>
        </p:spPr>
        <p:txBody>
          <a:bodyPr anchor="ctr"/>
          <a:lstStyle>
            <a:lvl1pPr>
              <a:buNone/>
              <a:defRPr sz="2000">
                <a:solidFill>
                  <a:schemeClr val="tx1"/>
                </a:solidFill>
              </a:defRPr>
            </a:lvl1pPr>
          </a:lstStyle>
          <a:p>
            <a:pPr lvl="0"/>
            <a:r>
              <a:rPr lang="de-DE"/>
              <a:t>Mastertextformat bearbeiten</a:t>
            </a:r>
          </a:p>
        </p:txBody>
      </p:sp>
      <p:sp>
        <p:nvSpPr>
          <p:cNvPr id="18" name="Textplatzhalter 27"/>
          <p:cNvSpPr>
            <a:spLocks noGrp="1"/>
          </p:cNvSpPr>
          <p:nvPr>
            <p:ph type="body" sz="quarter" idx="14"/>
          </p:nvPr>
        </p:nvSpPr>
        <p:spPr>
          <a:xfrm>
            <a:off x="4960621" y="2669098"/>
            <a:ext cx="6534810" cy="395704"/>
          </a:xfrm>
        </p:spPr>
        <p:txBody>
          <a:bodyPr anchor="ctr"/>
          <a:lstStyle>
            <a:lvl1pPr>
              <a:buNone/>
              <a:defRPr sz="2000">
                <a:solidFill>
                  <a:schemeClr val="tx1"/>
                </a:solidFill>
              </a:defRPr>
            </a:lvl1pPr>
          </a:lstStyle>
          <a:p>
            <a:pPr lvl="0"/>
            <a:r>
              <a:rPr lang="de-DE"/>
              <a:t>Mastertextformat bearbeiten</a:t>
            </a:r>
          </a:p>
        </p:txBody>
      </p:sp>
      <p:sp>
        <p:nvSpPr>
          <p:cNvPr id="19" name="Textplatzhalter 27"/>
          <p:cNvSpPr>
            <a:spLocks noGrp="1"/>
          </p:cNvSpPr>
          <p:nvPr>
            <p:ph type="body" sz="quarter" idx="15"/>
          </p:nvPr>
        </p:nvSpPr>
        <p:spPr>
          <a:xfrm>
            <a:off x="5106391" y="3580842"/>
            <a:ext cx="6397448" cy="395704"/>
          </a:xfrm>
        </p:spPr>
        <p:txBody>
          <a:bodyPr anchor="ctr"/>
          <a:lstStyle>
            <a:lvl1pPr>
              <a:buNone/>
              <a:defRPr sz="2000">
                <a:solidFill>
                  <a:schemeClr val="tx1"/>
                </a:solidFill>
              </a:defRPr>
            </a:lvl1pPr>
          </a:lstStyle>
          <a:p>
            <a:pPr lvl="0"/>
            <a:r>
              <a:rPr lang="de-DE"/>
              <a:t>Mastertextformat bearbeiten</a:t>
            </a:r>
          </a:p>
        </p:txBody>
      </p:sp>
      <p:sp>
        <p:nvSpPr>
          <p:cNvPr id="20" name="Textplatzhalter 27"/>
          <p:cNvSpPr>
            <a:spLocks noGrp="1"/>
          </p:cNvSpPr>
          <p:nvPr>
            <p:ph type="body" sz="quarter" idx="16"/>
          </p:nvPr>
        </p:nvSpPr>
        <p:spPr>
          <a:xfrm>
            <a:off x="4960622" y="4513307"/>
            <a:ext cx="6543218" cy="395704"/>
          </a:xfrm>
        </p:spPr>
        <p:txBody>
          <a:bodyPr anchor="ctr"/>
          <a:lstStyle>
            <a:lvl1pPr>
              <a:buNone/>
              <a:defRPr sz="2000">
                <a:solidFill>
                  <a:schemeClr val="tx1"/>
                </a:solidFill>
              </a:defRPr>
            </a:lvl1pPr>
          </a:lstStyle>
          <a:p>
            <a:pPr lvl="0"/>
            <a:r>
              <a:rPr lang="de-DE"/>
              <a:t>Mastertextformat bearbeiten</a:t>
            </a:r>
          </a:p>
        </p:txBody>
      </p:sp>
      <p:sp>
        <p:nvSpPr>
          <p:cNvPr id="21" name="Textplatzhalter 27"/>
          <p:cNvSpPr>
            <a:spLocks noGrp="1"/>
          </p:cNvSpPr>
          <p:nvPr>
            <p:ph type="body" sz="quarter" idx="17"/>
          </p:nvPr>
        </p:nvSpPr>
        <p:spPr>
          <a:xfrm>
            <a:off x="4419772" y="5345820"/>
            <a:ext cx="7080990" cy="395705"/>
          </a:xfrm>
        </p:spPr>
        <p:txBody>
          <a:bodyPr anchor="ctr"/>
          <a:lstStyle>
            <a:lvl1pPr>
              <a:buNone/>
              <a:defRPr sz="2000">
                <a:solidFill>
                  <a:schemeClr val="tx1"/>
                </a:solidFill>
              </a:defRPr>
            </a:lvl1pPr>
          </a:lstStyle>
          <a:p>
            <a:pPr lvl="0"/>
            <a:r>
              <a:rPr lang="de-DE"/>
              <a:t>Mastertextformat bearbeiten</a:t>
            </a:r>
          </a:p>
        </p:txBody>
      </p:sp>
      <p:sp>
        <p:nvSpPr>
          <p:cNvPr id="28" name="Bildplatzhalter 39"/>
          <p:cNvSpPr>
            <a:spLocks noGrp="1"/>
          </p:cNvSpPr>
          <p:nvPr>
            <p:ph type="pic" sz="quarter" idx="18"/>
          </p:nvPr>
        </p:nvSpPr>
        <p:spPr>
          <a:xfrm>
            <a:off x="1" y="1526117"/>
            <a:ext cx="3904625" cy="4531784"/>
          </a:xfrm>
          <a:custGeom>
            <a:avLst/>
            <a:gdLst>
              <a:gd name="connsiteX0" fmla="*/ 1195069 w 2928469"/>
              <a:gd name="connsiteY0" fmla="*/ 0 h 3465512"/>
              <a:gd name="connsiteX1" fmla="*/ 2928469 w 2928469"/>
              <a:gd name="connsiteY1" fmla="*/ 1732756 h 3465512"/>
              <a:gd name="connsiteX2" fmla="*/ 1195069 w 2928469"/>
              <a:gd name="connsiteY2" fmla="*/ 3465512 h 3465512"/>
              <a:gd name="connsiteX3" fmla="*/ 92466 w 2928469"/>
              <a:gd name="connsiteY3" fmla="*/ 3069835 h 3465512"/>
              <a:gd name="connsiteX4" fmla="*/ 0 w 2928469"/>
              <a:gd name="connsiteY4" fmla="*/ 2985828 h 3465512"/>
              <a:gd name="connsiteX5" fmla="*/ 0 w 2928469"/>
              <a:gd name="connsiteY5" fmla="*/ 479684 h 3465512"/>
              <a:gd name="connsiteX6" fmla="*/ 92466 w 2928469"/>
              <a:gd name="connsiteY6" fmla="*/ 395677 h 3465512"/>
              <a:gd name="connsiteX7" fmla="*/ 1195069 w 2928469"/>
              <a:gd name="connsiteY7" fmla="*/ 0 h 346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8469" h="3465512">
                <a:moveTo>
                  <a:pt x="1195069" y="0"/>
                </a:moveTo>
                <a:cubicBezTo>
                  <a:pt x="2152399" y="0"/>
                  <a:pt x="2928469" y="775781"/>
                  <a:pt x="2928469" y="1732756"/>
                </a:cubicBezTo>
                <a:cubicBezTo>
                  <a:pt x="2928469" y="2689731"/>
                  <a:pt x="2152399" y="3465512"/>
                  <a:pt x="1195069" y="3465512"/>
                </a:cubicBezTo>
                <a:cubicBezTo>
                  <a:pt x="776237" y="3465512"/>
                  <a:pt x="392100" y="3317023"/>
                  <a:pt x="92466" y="3069835"/>
                </a:cubicBezTo>
                <a:lnTo>
                  <a:pt x="0" y="2985828"/>
                </a:lnTo>
                <a:lnTo>
                  <a:pt x="0" y="479684"/>
                </a:lnTo>
                <a:lnTo>
                  <a:pt x="92466" y="395677"/>
                </a:lnTo>
                <a:cubicBezTo>
                  <a:pt x="392100" y="148489"/>
                  <a:pt x="776237" y="0"/>
                  <a:pt x="1195069" y="0"/>
                </a:cubicBezTo>
                <a:close/>
              </a:path>
            </a:pathLst>
          </a:custGeom>
          <a:solidFill>
            <a:srgbClr val="F2F6FF"/>
          </a:solidFill>
        </p:spPr>
        <p:txBody>
          <a:bodyPr tIns="1080000" rtlCol="0">
            <a:noAutofit/>
          </a:bodyPr>
          <a:lstStyle>
            <a:lvl1pPr algn="ctr">
              <a:buNone/>
              <a:defRPr i="1"/>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34982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folie – Bild">
    <p:spTree>
      <p:nvGrpSpPr>
        <p:cNvPr id="1" name=""/>
        <p:cNvGrpSpPr/>
        <p:nvPr/>
      </p:nvGrpSpPr>
      <p:grpSpPr>
        <a:xfrm>
          <a:off x="0" y="0"/>
          <a:ext cx="0" cy="0"/>
          <a:chOff x="0" y="0"/>
          <a:chExt cx="0" cy="0"/>
        </a:xfrm>
      </p:grpSpPr>
      <p:sp>
        <p:nvSpPr>
          <p:cNvPr id="8" name="Bildplatzhalter 7"/>
          <p:cNvSpPr>
            <a:spLocks noGrp="1"/>
          </p:cNvSpPr>
          <p:nvPr>
            <p:ph type="pic" sz="quarter" idx="13"/>
          </p:nvPr>
        </p:nvSpPr>
        <p:spPr>
          <a:xfrm>
            <a:off x="0" y="0"/>
            <a:ext cx="12192000" cy="6317673"/>
          </a:xfrm>
          <a:noFill/>
        </p:spPr>
        <p:txBody>
          <a:bodyPr tIns="3600000" rtlCol="0">
            <a:noAutofit/>
          </a:bodyPr>
          <a:lstStyle>
            <a:lvl1pPr algn="ctr">
              <a:buNone/>
              <a:defRPr i="1"/>
            </a:lvl1pPr>
          </a:lstStyle>
          <a:p>
            <a:pPr lvl="0"/>
            <a:r>
              <a:rPr lang="de-DE" noProof="0"/>
              <a:t>Bild durch Klicken auf Symbol hinzufügen</a:t>
            </a:r>
            <a:endParaRPr lang="de-DE" noProof="0" dirty="0"/>
          </a:p>
        </p:txBody>
      </p:sp>
      <p:sp>
        <p:nvSpPr>
          <p:cNvPr id="2" name="Titel 1"/>
          <p:cNvSpPr>
            <a:spLocks noGrp="1"/>
          </p:cNvSpPr>
          <p:nvPr>
            <p:ph type="title"/>
          </p:nvPr>
        </p:nvSpPr>
        <p:spPr>
          <a:xfrm>
            <a:off x="711199" y="1104900"/>
            <a:ext cx="10785475" cy="730799"/>
          </a:xfrm>
        </p:spPr>
        <p:txBody>
          <a:bodyPr/>
          <a:lstStyle>
            <a:lvl1pPr>
              <a:defRPr sz="2400"/>
            </a:lvl1pPr>
          </a:lstStyle>
          <a:p>
            <a:r>
              <a:rPr lang="de-DE"/>
              <a:t>Mastertitelformat bearbeiten</a:t>
            </a:r>
            <a:endParaRPr lang="de-DE" dirty="0"/>
          </a:p>
        </p:txBody>
      </p:sp>
      <p:sp>
        <p:nvSpPr>
          <p:cNvPr id="3" name="Textplatzhalter 2"/>
          <p:cNvSpPr>
            <a:spLocks noGrp="1"/>
          </p:cNvSpPr>
          <p:nvPr>
            <p:ph type="body" idx="1"/>
          </p:nvPr>
        </p:nvSpPr>
        <p:spPr>
          <a:xfrm>
            <a:off x="711199" y="1860061"/>
            <a:ext cx="10785475" cy="679939"/>
          </a:xfrm>
        </p:spPr>
        <p:txBody>
          <a:bodyPr/>
          <a:lstStyle>
            <a:lvl1pPr marL="0" indent="0">
              <a:buNone/>
              <a:defRPr sz="2000" b="0" i="0" spc="5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244871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folie – Hintergrund Blau">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915BA69-E1C6-C849-90C8-CF9A520E42DC}"/>
              </a:ext>
            </a:extLst>
          </p:cNvPr>
          <p:cNvSpPr/>
          <p:nvPr userDrawn="1"/>
        </p:nvSpPr>
        <p:spPr>
          <a:xfrm>
            <a:off x="0" y="0"/>
            <a:ext cx="12192000" cy="6307138"/>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2" name="Titel 1"/>
          <p:cNvSpPr>
            <a:spLocks noGrp="1"/>
          </p:cNvSpPr>
          <p:nvPr>
            <p:ph type="title"/>
          </p:nvPr>
        </p:nvSpPr>
        <p:spPr>
          <a:xfrm>
            <a:off x="711199" y="1104900"/>
            <a:ext cx="10785475" cy="730799"/>
          </a:xfrm>
        </p:spPr>
        <p:txBody>
          <a:bodyPr/>
          <a:lstStyle>
            <a:lvl1pPr>
              <a:defRPr sz="2400">
                <a:solidFill>
                  <a:schemeClr val="bg1"/>
                </a:solidFill>
              </a:defRPr>
            </a:lvl1pPr>
          </a:lstStyle>
          <a:p>
            <a:r>
              <a:rPr lang="de-DE"/>
              <a:t>Mastertitelformat bearbeiten</a:t>
            </a:r>
            <a:endParaRPr lang="de-DE" dirty="0"/>
          </a:p>
        </p:txBody>
      </p:sp>
      <p:sp>
        <p:nvSpPr>
          <p:cNvPr id="3" name="Textplatzhalter 2"/>
          <p:cNvSpPr>
            <a:spLocks noGrp="1"/>
          </p:cNvSpPr>
          <p:nvPr>
            <p:ph type="body" idx="1"/>
          </p:nvPr>
        </p:nvSpPr>
        <p:spPr>
          <a:xfrm>
            <a:off x="711199" y="1860061"/>
            <a:ext cx="10785475" cy="679939"/>
          </a:xfrm>
        </p:spPr>
        <p:txBody>
          <a:bodyPr/>
          <a:lstStyle>
            <a:lvl1pPr marL="0" indent="0">
              <a:buNone/>
              <a:defRPr sz="2000" b="0" i="0" spc="5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274490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folie – Hintergrund Blaugrau">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DB4A179-AB2F-1049-A511-BB54913E91D0}"/>
              </a:ext>
            </a:extLst>
          </p:cNvPr>
          <p:cNvSpPr/>
          <p:nvPr userDrawn="1"/>
        </p:nvSpPr>
        <p:spPr>
          <a:xfrm>
            <a:off x="0" y="0"/>
            <a:ext cx="12192000" cy="6307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2" name="Titel 1"/>
          <p:cNvSpPr>
            <a:spLocks noGrp="1"/>
          </p:cNvSpPr>
          <p:nvPr>
            <p:ph type="title"/>
          </p:nvPr>
        </p:nvSpPr>
        <p:spPr>
          <a:xfrm>
            <a:off x="711199" y="1104900"/>
            <a:ext cx="10785475" cy="730799"/>
          </a:xfrm>
        </p:spPr>
        <p:txBody>
          <a:bodyPr/>
          <a:lstStyle>
            <a:lvl1pPr>
              <a:defRPr sz="2400" baseline="0">
                <a:solidFill>
                  <a:schemeClr val="bg1"/>
                </a:solidFill>
              </a:defRPr>
            </a:lvl1pPr>
          </a:lstStyle>
          <a:p>
            <a:r>
              <a:rPr lang="de-DE"/>
              <a:t>Mastertitelformat bearbeiten</a:t>
            </a:r>
            <a:endParaRPr lang="de-DE" dirty="0"/>
          </a:p>
        </p:txBody>
      </p:sp>
      <p:sp>
        <p:nvSpPr>
          <p:cNvPr id="3" name="Textplatzhalter 2"/>
          <p:cNvSpPr>
            <a:spLocks noGrp="1"/>
          </p:cNvSpPr>
          <p:nvPr>
            <p:ph type="body" idx="1"/>
          </p:nvPr>
        </p:nvSpPr>
        <p:spPr>
          <a:xfrm>
            <a:off x="711199" y="1860061"/>
            <a:ext cx="10785475" cy="679939"/>
          </a:xfrm>
        </p:spPr>
        <p:txBody>
          <a:bodyPr/>
          <a:lstStyle>
            <a:lvl1pPr marL="0" indent="0">
              <a:buNone/>
              <a:defRPr sz="2000" b="0" i="0" spc="5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26045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folie – Hintergrund Beig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A74E27F-FFFE-C14F-A785-93D25FE0A242}"/>
              </a:ext>
            </a:extLst>
          </p:cNvPr>
          <p:cNvSpPr/>
          <p:nvPr userDrawn="1"/>
        </p:nvSpPr>
        <p:spPr>
          <a:xfrm>
            <a:off x="0" y="0"/>
            <a:ext cx="12192000" cy="63071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2" name="Titel 1"/>
          <p:cNvSpPr>
            <a:spLocks noGrp="1"/>
          </p:cNvSpPr>
          <p:nvPr>
            <p:ph type="title"/>
          </p:nvPr>
        </p:nvSpPr>
        <p:spPr>
          <a:xfrm>
            <a:off x="711199" y="1104900"/>
            <a:ext cx="10785475" cy="730799"/>
          </a:xfrm>
        </p:spPr>
        <p:txBody>
          <a:bodyPr/>
          <a:lstStyle>
            <a:lvl1pPr>
              <a:defRPr sz="2400">
                <a:solidFill>
                  <a:schemeClr val="bg1"/>
                </a:solidFill>
              </a:defRPr>
            </a:lvl1pPr>
          </a:lstStyle>
          <a:p>
            <a:r>
              <a:rPr lang="de-DE"/>
              <a:t>Mastertitelformat bearbeiten</a:t>
            </a:r>
            <a:endParaRPr lang="de-DE" dirty="0"/>
          </a:p>
        </p:txBody>
      </p:sp>
      <p:sp>
        <p:nvSpPr>
          <p:cNvPr id="3" name="Textplatzhalter 2"/>
          <p:cNvSpPr>
            <a:spLocks noGrp="1"/>
          </p:cNvSpPr>
          <p:nvPr>
            <p:ph type="body" idx="1"/>
          </p:nvPr>
        </p:nvSpPr>
        <p:spPr>
          <a:xfrm>
            <a:off x="711199" y="1860061"/>
            <a:ext cx="10785475" cy="679939"/>
          </a:xfrm>
        </p:spPr>
        <p:txBody>
          <a:bodyPr/>
          <a:lstStyle>
            <a:lvl1pPr marL="0" indent="0">
              <a:buNone/>
              <a:defRPr sz="2000" b="0" i="0" spc="5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230364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folie – Hintergrund Ro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4CE8692-12DB-DE4D-A414-4ADD9D3D57D9}"/>
              </a:ext>
            </a:extLst>
          </p:cNvPr>
          <p:cNvSpPr/>
          <p:nvPr userDrawn="1"/>
        </p:nvSpPr>
        <p:spPr>
          <a:xfrm>
            <a:off x="0" y="0"/>
            <a:ext cx="12192000" cy="6307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844"/>
          </a:p>
        </p:txBody>
      </p:sp>
      <p:sp>
        <p:nvSpPr>
          <p:cNvPr id="2" name="Titel 1"/>
          <p:cNvSpPr>
            <a:spLocks noGrp="1"/>
          </p:cNvSpPr>
          <p:nvPr>
            <p:ph type="title"/>
          </p:nvPr>
        </p:nvSpPr>
        <p:spPr>
          <a:xfrm>
            <a:off x="711199" y="1104900"/>
            <a:ext cx="10785475" cy="730799"/>
          </a:xfrm>
        </p:spPr>
        <p:txBody>
          <a:bodyPr/>
          <a:lstStyle>
            <a:lvl1pPr>
              <a:defRPr sz="2400">
                <a:solidFill>
                  <a:schemeClr val="bg1"/>
                </a:solidFill>
              </a:defRPr>
            </a:lvl1pPr>
          </a:lstStyle>
          <a:p>
            <a:r>
              <a:rPr lang="de-DE"/>
              <a:t>Mastertitelformat bearbeiten</a:t>
            </a:r>
            <a:endParaRPr lang="de-DE" dirty="0"/>
          </a:p>
        </p:txBody>
      </p:sp>
      <p:sp>
        <p:nvSpPr>
          <p:cNvPr id="3" name="Textplatzhalter 2"/>
          <p:cNvSpPr>
            <a:spLocks noGrp="1"/>
          </p:cNvSpPr>
          <p:nvPr>
            <p:ph type="body" idx="1"/>
          </p:nvPr>
        </p:nvSpPr>
        <p:spPr>
          <a:xfrm>
            <a:off x="711199" y="1860061"/>
            <a:ext cx="10785475" cy="679939"/>
          </a:xfrm>
        </p:spPr>
        <p:txBody>
          <a:bodyPr/>
          <a:lstStyle>
            <a:lvl1pPr marL="0" indent="0">
              <a:buNone/>
              <a:defRPr sz="2000" b="0" i="0" spc="5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Datumsplatzhalter 3">
            <a:extLst>
              <a:ext uri="{FF2B5EF4-FFF2-40B4-BE49-F238E27FC236}">
                <a16:creationId xmlns:a16="http://schemas.microsoft.com/office/drawing/2014/main" id="{CC8CBA46-0208-D34F-A9A6-7034B530DAB9}"/>
              </a:ext>
            </a:extLst>
          </p:cNvPr>
          <p:cNvSpPr>
            <a:spLocks noGrp="1"/>
          </p:cNvSpPr>
          <p:nvPr>
            <p:ph type="dt" sz="half" idx="10"/>
          </p:nvPr>
        </p:nvSpPr>
        <p:spPr>
          <a:xfrm>
            <a:off x="1498600" y="6419850"/>
            <a:ext cx="977900" cy="365125"/>
          </a:xfrm>
          <a:prstGeom prst="rect">
            <a:avLst/>
          </a:prstGeom>
        </p:spPr>
        <p:txBody>
          <a:bodyPr lIns="0"/>
          <a:lstStyle>
            <a:lvl1pPr eaLnBrk="1" fontAlgn="auto" hangingPunct="1">
              <a:spcBef>
                <a:spcPts val="0"/>
              </a:spcBef>
              <a:spcAft>
                <a:spcPts val="0"/>
              </a:spcAft>
              <a:defRPr>
                <a:latin typeface="+mn-lt"/>
              </a:defRPr>
            </a:lvl1pPr>
          </a:lstStyle>
          <a:p>
            <a:pPr>
              <a:defRPr/>
            </a:pPr>
            <a:fld id="{1CB59C86-16C4-8349-8855-6723763E5390}" type="datetime1">
              <a:rPr lang="de-DE"/>
              <a:pPr>
                <a:defRPr/>
              </a:pPr>
              <a:t>24.03.21</a:t>
            </a:fld>
            <a:endParaRPr lang="de-DE"/>
          </a:p>
        </p:txBody>
      </p:sp>
      <p:sp>
        <p:nvSpPr>
          <p:cNvPr id="6" name="Fußzeilenplatzhalter 4">
            <a:extLst>
              <a:ext uri="{FF2B5EF4-FFF2-40B4-BE49-F238E27FC236}">
                <a16:creationId xmlns:a16="http://schemas.microsoft.com/office/drawing/2014/main" id="{14C0E859-8AF0-BF45-99BB-656463B99761}"/>
              </a:ext>
            </a:extLst>
          </p:cNvPr>
          <p:cNvSpPr>
            <a:spLocks noGrp="1"/>
          </p:cNvSpPr>
          <p:nvPr>
            <p:ph type="ftr" sz="quarter" idx="11"/>
          </p:nvPr>
        </p:nvSpPr>
        <p:spPr>
          <a:xfrm>
            <a:off x="2590800" y="6419850"/>
            <a:ext cx="4114800" cy="365125"/>
          </a:xfrm>
          <a:prstGeom prst="rect">
            <a:avLst/>
          </a:prstGeom>
        </p:spPr>
        <p:txBody>
          <a:bodyPr lIns="0"/>
          <a:lstStyle>
            <a:lvl1pPr eaLnBrk="1" fontAlgn="auto" hangingPunct="1">
              <a:spcBef>
                <a:spcPts val="0"/>
              </a:spcBef>
              <a:spcAft>
                <a:spcPts val="0"/>
              </a:spcAft>
              <a:defRPr>
                <a:solidFill>
                  <a:schemeClr val="tx1"/>
                </a:solidFill>
                <a:latin typeface="+mn-lt"/>
              </a:defRPr>
            </a:lvl1pPr>
          </a:lstStyle>
          <a:p>
            <a:pPr>
              <a:defRPr/>
            </a:pPr>
            <a:r>
              <a:rPr lang="de-DE"/>
              <a:t>Titel, Autor</a:t>
            </a:r>
            <a:endParaRPr lang="de-DE" dirty="0"/>
          </a:p>
        </p:txBody>
      </p:sp>
      <p:sp>
        <p:nvSpPr>
          <p:cNvPr id="7" name="Foliennummernplatzhalter 5">
            <a:extLst>
              <a:ext uri="{FF2B5EF4-FFF2-40B4-BE49-F238E27FC236}">
                <a16:creationId xmlns:a16="http://schemas.microsoft.com/office/drawing/2014/main" id="{A450A445-889F-B14C-B312-E82CC7109412}"/>
              </a:ext>
            </a:extLst>
          </p:cNvPr>
          <p:cNvSpPr>
            <a:spLocks noGrp="1"/>
          </p:cNvSpPr>
          <p:nvPr>
            <p:ph type="sldNum" sz="quarter" idx="12"/>
          </p:nvPr>
        </p:nvSpPr>
        <p:spPr>
          <a:xfrm>
            <a:off x="711200" y="6419850"/>
            <a:ext cx="520700" cy="365125"/>
          </a:xfrm>
          <a:prstGeom prst="rect">
            <a:avLst/>
          </a:prstGeom>
        </p:spPr>
        <p:txBody>
          <a:bodyPr/>
          <a:lstStyle>
            <a:lvl1pPr eaLnBrk="1" fontAlgn="auto" hangingPunct="1">
              <a:spcBef>
                <a:spcPts val="0"/>
              </a:spcBef>
              <a:spcAft>
                <a:spcPts val="0"/>
              </a:spcAft>
              <a:defRPr>
                <a:latin typeface="+mn-lt"/>
              </a:defRPr>
            </a:lvl1pPr>
          </a:lstStyle>
          <a:p>
            <a:pPr>
              <a:defRPr/>
            </a:pPr>
            <a:fld id="{70ECCF5B-E387-BF49-AF6E-0EBF9ED76923}" type="slidenum">
              <a:rPr lang="de-DE"/>
              <a:pPr>
                <a:defRPr/>
              </a:pPr>
              <a:t>‹Nr.›</a:t>
            </a:fld>
            <a:endParaRPr lang="de-DE"/>
          </a:p>
        </p:txBody>
      </p:sp>
    </p:spTree>
    <p:extLst>
      <p:ext uri="{BB962C8B-B14F-4D97-AF65-F5344CB8AC3E}">
        <p14:creationId xmlns:p14="http://schemas.microsoft.com/office/powerpoint/2010/main" val="78610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Inhaltsfolie – 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419465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E717695-4DAF-DE48-94E0-5CC8EA783D06}"/>
              </a:ext>
            </a:extLst>
          </p:cNvPr>
          <p:cNvSpPr/>
          <p:nvPr/>
        </p:nvSpPr>
        <p:spPr>
          <a:xfrm>
            <a:off x="0" y="6303963"/>
            <a:ext cx="12190413" cy="561975"/>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08" tIns="41453" rIns="82908" bIns="41453" anchor="ctr"/>
          <a:lstStyle/>
          <a:p>
            <a:pPr algn="ctr" eaLnBrk="1" fontAlgn="auto" hangingPunct="1">
              <a:spcBef>
                <a:spcPts val="0"/>
              </a:spcBef>
              <a:spcAft>
                <a:spcPts val="0"/>
              </a:spcAft>
              <a:defRPr/>
            </a:pPr>
            <a:endParaRPr lang="de-DE" sz="2844">
              <a:solidFill>
                <a:schemeClr val="tx1"/>
              </a:solidFill>
            </a:endParaRPr>
          </a:p>
        </p:txBody>
      </p:sp>
      <p:sp>
        <p:nvSpPr>
          <p:cNvPr id="2" name="Titelplatzhalter 1">
            <a:extLst>
              <a:ext uri="{FF2B5EF4-FFF2-40B4-BE49-F238E27FC236}">
                <a16:creationId xmlns:a16="http://schemas.microsoft.com/office/drawing/2014/main" id="{68A5D154-28BC-9941-9E31-8A21CCB45EC3}"/>
              </a:ext>
            </a:extLst>
          </p:cNvPr>
          <p:cNvSpPr>
            <a:spLocks noGrp="1"/>
          </p:cNvSpPr>
          <p:nvPr>
            <p:ph type="title"/>
          </p:nvPr>
        </p:nvSpPr>
        <p:spPr>
          <a:xfrm>
            <a:off x="695325" y="309563"/>
            <a:ext cx="10801350" cy="728662"/>
          </a:xfrm>
          <a:prstGeom prst="rect">
            <a:avLst/>
          </a:prstGeom>
        </p:spPr>
        <p:txBody>
          <a:bodyPr vert="horz" lIns="0" tIns="45720" rIns="91440" bIns="45720" rtlCol="0" anchor="b">
            <a:noAutofit/>
          </a:bodyPr>
          <a:lstStyle/>
          <a:p>
            <a:r>
              <a:rPr lang="de-DE" dirty="0"/>
              <a:t>Mastertitelformat bearbeiten</a:t>
            </a:r>
          </a:p>
        </p:txBody>
      </p:sp>
      <p:sp>
        <p:nvSpPr>
          <p:cNvPr id="1028" name="Textplatzhalter 2">
            <a:extLst>
              <a:ext uri="{FF2B5EF4-FFF2-40B4-BE49-F238E27FC236}">
                <a16:creationId xmlns:a16="http://schemas.microsoft.com/office/drawing/2014/main" id="{BFD379A8-9F0C-0746-9A32-5896C2243089}"/>
              </a:ext>
            </a:extLst>
          </p:cNvPr>
          <p:cNvSpPr>
            <a:spLocks noGrp="1" noChangeArrowheads="1"/>
          </p:cNvSpPr>
          <p:nvPr>
            <p:ph type="body" idx="1"/>
          </p:nvPr>
        </p:nvSpPr>
        <p:spPr bwMode="auto">
          <a:xfrm>
            <a:off x="695325" y="1538288"/>
            <a:ext cx="10801350"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p:txBody>
      </p:sp>
      <p:sp>
        <p:nvSpPr>
          <p:cNvPr id="1030" name="Textfeld 9">
            <a:extLst>
              <a:ext uri="{FF2B5EF4-FFF2-40B4-BE49-F238E27FC236}">
                <a16:creationId xmlns:a16="http://schemas.microsoft.com/office/drawing/2014/main" id="{CA6EF1D1-223A-E449-8A00-7BD603226AF3}"/>
              </a:ext>
            </a:extLst>
          </p:cNvPr>
          <p:cNvSpPr txBox="1">
            <a:spLocks noChangeArrowheads="1"/>
          </p:cNvSpPr>
          <p:nvPr/>
        </p:nvSpPr>
        <p:spPr bwMode="auto">
          <a:xfrm>
            <a:off x="8394700" y="6307138"/>
            <a:ext cx="1460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r>
              <a:rPr lang="de-DE" altLang="de-DE" sz="1000">
                <a:cs typeface="Open Sans" panose="020B0606030504020204" pitchFamily="34" charset="0"/>
              </a:rPr>
              <a:t>VERTRAULICH</a:t>
            </a:r>
          </a:p>
        </p:txBody>
      </p:sp>
      <p:sp>
        <p:nvSpPr>
          <p:cNvPr id="11" name="Textplatzhalter 2">
            <a:extLst>
              <a:ext uri="{FF2B5EF4-FFF2-40B4-BE49-F238E27FC236}">
                <a16:creationId xmlns:a16="http://schemas.microsoft.com/office/drawing/2014/main" id="{B524097F-8DBC-CC40-9B50-AC51C66532D9}"/>
              </a:ext>
            </a:extLst>
          </p:cNvPr>
          <p:cNvSpPr txBox="1">
            <a:spLocks/>
          </p:cNvSpPr>
          <p:nvPr/>
        </p:nvSpPr>
        <p:spPr bwMode="gray">
          <a:xfrm>
            <a:off x="2160588" y="6307138"/>
            <a:ext cx="5759450" cy="360362"/>
          </a:xfrm>
          <a:prstGeom prst="rect">
            <a:avLst/>
          </a:prstGeom>
        </p:spPr>
        <p:txBody>
          <a:bodyPr lIns="0" tIns="46800" rIns="90000" bIns="0" anchor="b"/>
          <a:lstStyle>
            <a:lvl1pPr marL="0" indent="0" algn="l" defTabSz="995690" rtl="0" eaLnBrk="1" latinLnBrk="0" hangingPunct="1">
              <a:spcBef>
                <a:spcPts val="800"/>
              </a:spcBef>
              <a:spcAft>
                <a:spcPts val="800"/>
              </a:spcAft>
              <a:buFont typeface="Arial" pitchFamily="34" charset="0"/>
              <a:buNone/>
              <a:defRPr sz="2000" b="1" kern="1200" baseline="0">
                <a:solidFill>
                  <a:schemeClr val="accent1"/>
                </a:solidFill>
                <a:latin typeface="Arial" pitchFamily="34" charset="0"/>
                <a:ea typeface="+mn-ea"/>
                <a:cs typeface="Arial" pitchFamily="34" charset="0"/>
              </a:defRPr>
            </a:lvl1pPr>
            <a:lvl2pPr marL="0" indent="0" algn="l" defTabSz="995690" rtl="0" eaLnBrk="1" latinLnBrk="0" hangingPunct="1">
              <a:spcBef>
                <a:spcPts val="800"/>
              </a:spcBef>
              <a:spcAft>
                <a:spcPts val="600"/>
              </a:spcAft>
              <a:buClr>
                <a:schemeClr val="accent1"/>
              </a:buClr>
              <a:buFont typeface="Wingdings 3" pitchFamily="18" charset="2"/>
              <a:buNone/>
              <a:defRPr sz="2000" b="0" kern="1200">
                <a:solidFill>
                  <a:schemeClr val="tx1"/>
                </a:solidFill>
                <a:latin typeface="Arial" pitchFamily="34" charset="0"/>
                <a:ea typeface="+mn-ea"/>
                <a:cs typeface="Arial" pitchFamily="34" charset="0"/>
              </a:defRPr>
            </a:lvl2pPr>
            <a:lvl3pPr marL="225425" indent="-225425" algn="l" defTabSz="995690" rtl="0" eaLnBrk="1" latinLnBrk="0" hangingPunct="1">
              <a:spcBef>
                <a:spcPts val="600"/>
              </a:spcBef>
              <a:spcAft>
                <a:spcPts val="600"/>
              </a:spcAft>
              <a:buClr>
                <a:schemeClr val="accent1"/>
              </a:buClr>
              <a:buSzPct val="90000"/>
              <a:buFont typeface="Wingdings 3" pitchFamily="18" charset="2"/>
              <a:buChar char="}"/>
              <a:defRPr sz="2000" b="0" kern="1200">
                <a:solidFill>
                  <a:schemeClr val="tx1"/>
                </a:solidFill>
                <a:latin typeface="Arial" pitchFamily="34" charset="0"/>
                <a:ea typeface="+mn-ea"/>
                <a:cs typeface="Arial" pitchFamily="34" charset="0"/>
              </a:defRPr>
            </a:lvl3pPr>
            <a:lvl4pPr marL="444500" indent="-215900" algn="l" defTabSz="806450" rtl="0" eaLnBrk="1" latinLnBrk="0" hangingPunct="1">
              <a:spcBef>
                <a:spcPts val="600"/>
              </a:spcBef>
              <a:spcAft>
                <a:spcPts val="600"/>
              </a:spcAft>
              <a:buClr>
                <a:schemeClr val="accent1"/>
              </a:buClr>
              <a:buSzPct val="90000"/>
              <a:buFont typeface="Wingdings 3" pitchFamily="18" charset="2"/>
              <a:buChar char="}"/>
              <a:defRPr sz="2000" b="0" kern="1200">
                <a:solidFill>
                  <a:schemeClr val="tx1"/>
                </a:solidFill>
                <a:latin typeface="Arial" pitchFamily="34" charset="0"/>
                <a:ea typeface="+mn-ea"/>
                <a:cs typeface="Arial" pitchFamily="34" charset="0"/>
              </a:defRPr>
            </a:lvl4pPr>
            <a:lvl5pPr marL="658813" indent="-211138" algn="l" defTabSz="995690" rtl="0" eaLnBrk="1" latinLnBrk="0" hangingPunct="1">
              <a:spcBef>
                <a:spcPts val="600"/>
              </a:spcBef>
              <a:spcAft>
                <a:spcPts val="600"/>
              </a:spcAft>
              <a:buClr>
                <a:schemeClr val="tx1"/>
              </a:buClr>
              <a:buSzPct val="90000"/>
              <a:buFont typeface="Wingdings 3" pitchFamily="18" charset="2"/>
              <a:buChar char="}"/>
              <a:defRPr sz="2000" b="0" kern="1200">
                <a:solidFill>
                  <a:schemeClr val="tx1"/>
                </a:solidFill>
                <a:latin typeface="Arial" pitchFamily="34" charset="0"/>
                <a:ea typeface="+mn-ea"/>
                <a:cs typeface="Arial" pitchFamily="34" charset="0"/>
              </a:defRPr>
            </a:lvl5pPr>
            <a:lvl6pPr marL="896938" indent="-230188" algn="l" defTabSz="995690" rtl="0" eaLnBrk="1" latinLnBrk="0" hangingPunct="1">
              <a:spcBef>
                <a:spcPts val="600"/>
              </a:spcBef>
              <a:spcAft>
                <a:spcPts val="600"/>
              </a:spcAft>
              <a:buClr>
                <a:schemeClr val="tx1"/>
              </a:buClr>
              <a:buSzPct val="90000"/>
              <a:buFont typeface="Wingdings 3" pitchFamily="18" charset="2"/>
              <a:buChar char="}"/>
              <a:defRPr sz="2000" b="0" kern="1200" baseline="0">
                <a:solidFill>
                  <a:schemeClr val="tx1"/>
                </a:solidFill>
                <a:latin typeface="Arial" pitchFamily="34" charset="0"/>
                <a:ea typeface="+mn-ea"/>
                <a:cs typeface="Arial" pitchFamily="34" charset="0"/>
              </a:defRPr>
            </a:lvl6pPr>
            <a:lvl7pPr marL="896938" indent="-230188" algn="l" defTabSz="995690" rtl="0" eaLnBrk="1" latinLnBrk="0" hangingPunct="1">
              <a:spcBef>
                <a:spcPts val="600"/>
              </a:spcBef>
              <a:spcAft>
                <a:spcPts val="600"/>
              </a:spcAft>
              <a:buClr>
                <a:schemeClr val="tx1"/>
              </a:buClr>
              <a:buSzPct val="90000"/>
              <a:buFont typeface="Wingdings 3" pitchFamily="18" charset="2"/>
              <a:buChar char="}"/>
              <a:defRPr sz="2000" b="0" kern="1200" baseline="0">
                <a:solidFill>
                  <a:schemeClr val="tx1"/>
                </a:solidFill>
                <a:latin typeface="Arial" pitchFamily="34" charset="0"/>
                <a:ea typeface="+mn-ea"/>
                <a:cs typeface="Arial" pitchFamily="34" charset="0"/>
              </a:defRPr>
            </a:lvl7pPr>
            <a:lvl8pPr marL="896938" indent="-230188" algn="l" defTabSz="995690" rtl="0" eaLnBrk="1" latinLnBrk="0" hangingPunct="1">
              <a:spcBef>
                <a:spcPts val="600"/>
              </a:spcBef>
              <a:spcAft>
                <a:spcPts val="600"/>
              </a:spcAft>
              <a:buClr>
                <a:schemeClr val="tx1"/>
              </a:buClr>
              <a:buSzPct val="90000"/>
              <a:buFont typeface="Wingdings 3" pitchFamily="18" charset="2"/>
              <a:buChar char="}"/>
              <a:defRPr sz="2000" b="0" kern="1200">
                <a:solidFill>
                  <a:schemeClr val="tx1"/>
                </a:solidFill>
                <a:latin typeface="Arial" pitchFamily="34" charset="0"/>
                <a:ea typeface="+mn-ea"/>
                <a:cs typeface="Arial" pitchFamily="34" charset="0"/>
              </a:defRPr>
            </a:lvl8pPr>
            <a:lvl9pPr marL="896938" indent="-230188" algn="l" defTabSz="995690" rtl="0" eaLnBrk="1" latinLnBrk="0" hangingPunct="1">
              <a:spcBef>
                <a:spcPts val="600"/>
              </a:spcBef>
              <a:spcAft>
                <a:spcPts val="600"/>
              </a:spcAft>
              <a:buClr>
                <a:schemeClr val="tx1"/>
              </a:buClr>
              <a:buSzPct val="90000"/>
              <a:buFont typeface="Wingdings 3" pitchFamily="18" charset="2"/>
              <a:buChar char="}"/>
              <a:defRPr sz="2000" b="0" kern="1200">
                <a:solidFill>
                  <a:schemeClr val="tx1"/>
                </a:solidFill>
                <a:latin typeface="Arial" pitchFamily="34" charset="0"/>
                <a:ea typeface="+mn-ea"/>
                <a:cs typeface="Arial" pitchFamily="34" charset="0"/>
              </a:defRPr>
            </a:lvl9pPr>
          </a:lstStyle>
          <a:p>
            <a:pPr fontAlgn="auto">
              <a:lnSpc>
                <a:spcPts val="1040"/>
              </a:lnSpc>
              <a:spcBef>
                <a:spcPts val="0"/>
              </a:spcBef>
              <a:spcAft>
                <a:spcPts val="0"/>
              </a:spcAft>
              <a:tabLst>
                <a:tab pos="2665413" algn="l"/>
              </a:tabLst>
              <a:defRPr/>
            </a:pPr>
            <a:r>
              <a:rPr lang="en-US" sz="100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Kurzanleitung</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00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für</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PowerPoint-</a:t>
            </a:r>
            <a:r>
              <a:rPr lang="en-US" sz="100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Präsentationen</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Corporate Marketing Communications</a:t>
            </a:r>
            <a:endParaRPr lang="en-US" sz="1000" b="0" dirty="0">
              <a:solidFill>
                <a:srgbClr val="31313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32" name="Textfeld 11">
            <a:extLst>
              <a:ext uri="{FF2B5EF4-FFF2-40B4-BE49-F238E27FC236}">
                <a16:creationId xmlns:a16="http://schemas.microsoft.com/office/drawing/2014/main" id="{31D7E284-3F33-594A-BF3E-DFCE10308444}"/>
              </a:ext>
            </a:extLst>
          </p:cNvPr>
          <p:cNvSpPr txBox="1">
            <a:spLocks noChangeArrowheads="1"/>
          </p:cNvSpPr>
          <p:nvPr/>
        </p:nvSpPr>
        <p:spPr bwMode="gray">
          <a:xfrm>
            <a:off x="703263" y="6307138"/>
            <a:ext cx="5048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0" anchor="b"/>
          <a:lstStyle>
            <a:lvl1pPr defTabSz="993775">
              <a:defRPr>
                <a:solidFill>
                  <a:schemeClr val="tx1"/>
                </a:solidFill>
                <a:latin typeface="Open Sans" panose="020B0606030504020204" pitchFamily="34" charset="0"/>
              </a:defRPr>
            </a:lvl1pPr>
            <a:lvl2pPr marL="742950" indent="-285750" defTabSz="993775">
              <a:defRPr>
                <a:solidFill>
                  <a:schemeClr val="tx1"/>
                </a:solidFill>
                <a:latin typeface="Open Sans" panose="020B0606030504020204" pitchFamily="34" charset="0"/>
              </a:defRPr>
            </a:lvl2pPr>
            <a:lvl3pPr marL="1143000" indent="-228600" defTabSz="993775">
              <a:defRPr>
                <a:solidFill>
                  <a:schemeClr val="tx1"/>
                </a:solidFill>
                <a:latin typeface="Open Sans" panose="020B0606030504020204" pitchFamily="34" charset="0"/>
              </a:defRPr>
            </a:lvl3pPr>
            <a:lvl4pPr marL="1600200" indent="-228600" defTabSz="993775">
              <a:defRPr>
                <a:solidFill>
                  <a:schemeClr val="tx1"/>
                </a:solidFill>
                <a:latin typeface="Open Sans" panose="020B0606030504020204" pitchFamily="34" charset="0"/>
              </a:defRPr>
            </a:lvl4pPr>
            <a:lvl5pPr marL="2057400" indent="-228600" defTabSz="993775">
              <a:defRPr>
                <a:solidFill>
                  <a:schemeClr val="tx1"/>
                </a:solidFill>
                <a:latin typeface="Open Sans" panose="020B0606030504020204" pitchFamily="34" charset="0"/>
              </a:defRPr>
            </a:lvl5pPr>
            <a:lvl6pPr marL="2514600" indent="-228600" defTabSz="993775" fontAlgn="base">
              <a:spcBef>
                <a:spcPct val="0"/>
              </a:spcBef>
              <a:spcAft>
                <a:spcPct val="0"/>
              </a:spcAft>
              <a:defRPr>
                <a:solidFill>
                  <a:schemeClr val="tx1"/>
                </a:solidFill>
                <a:latin typeface="Open Sans" panose="020B0606030504020204" pitchFamily="34" charset="0"/>
              </a:defRPr>
            </a:lvl6pPr>
            <a:lvl7pPr marL="2971800" indent="-228600" defTabSz="993775" fontAlgn="base">
              <a:spcBef>
                <a:spcPct val="0"/>
              </a:spcBef>
              <a:spcAft>
                <a:spcPct val="0"/>
              </a:spcAft>
              <a:defRPr>
                <a:solidFill>
                  <a:schemeClr val="tx1"/>
                </a:solidFill>
                <a:latin typeface="Open Sans" panose="020B0606030504020204" pitchFamily="34" charset="0"/>
              </a:defRPr>
            </a:lvl7pPr>
            <a:lvl8pPr marL="3429000" indent="-228600" defTabSz="993775" fontAlgn="base">
              <a:spcBef>
                <a:spcPct val="0"/>
              </a:spcBef>
              <a:spcAft>
                <a:spcPct val="0"/>
              </a:spcAft>
              <a:defRPr>
                <a:solidFill>
                  <a:schemeClr val="tx1"/>
                </a:solidFill>
                <a:latin typeface="Open Sans" panose="020B0606030504020204" pitchFamily="34" charset="0"/>
              </a:defRPr>
            </a:lvl8pPr>
            <a:lvl9pPr marL="3886200" indent="-228600" defTabSz="993775" fontAlgn="base">
              <a:spcBef>
                <a:spcPct val="0"/>
              </a:spcBef>
              <a:spcAft>
                <a:spcPct val="0"/>
              </a:spcAft>
              <a:defRPr>
                <a:solidFill>
                  <a:schemeClr val="tx1"/>
                </a:solidFill>
                <a:latin typeface="Open Sans" panose="020B0606030504020204" pitchFamily="34" charset="0"/>
              </a:defRPr>
            </a:lvl9pPr>
          </a:lstStyle>
          <a:p>
            <a:pPr eaLnBrk="1" hangingPunct="1"/>
            <a:fld id="{0AFC4205-F491-EC46-84B0-7CAFA7267465}" type="slidenum">
              <a:rPr lang="en-US" altLang="de-DE" sz="1000" b="1">
                <a:solidFill>
                  <a:srgbClr val="313131"/>
                </a:solidFill>
                <a:cs typeface="Open Sans" panose="020B0606030504020204" pitchFamily="34" charset="0"/>
              </a:rPr>
              <a:pPr eaLnBrk="1" hangingPunct="1"/>
              <a:t>‹Nr.›</a:t>
            </a:fld>
            <a:endParaRPr lang="en-US" altLang="de-DE" sz="1000" b="1">
              <a:solidFill>
                <a:srgbClr val="313131"/>
              </a:solidFill>
              <a:cs typeface="Open Sans" panose="020B0606030504020204" pitchFamily="34" charset="0"/>
            </a:endParaRPr>
          </a:p>
        </p:txBody>
      </p:sp>
      <p:sp>
        <p:nvSpPr>
          <p:cNvPr id="13" name="Textplatzhalter 2">
            <a:extLst>
              <a:ext uri="{FF2B5EF4-FFF2-40B4-BE49-F238E27FC236}">
                <a16:creationId xmlns:a16="http://schemas.microsoft.com/office/drawing/2014/main" id="{A2BD5522-EC18-7C49-9BDA-088C115256F3}"/>
              </a:ext>
            </a:extLst>
          </p:cNvPr>
          <p:cNvSpPr txBox="1">
            <a:spLocks/>
          </p:cNvSpPr>
          <p:nvPr/>
        </p:nvSpPr>
        <p:spPr bwMode="gray">
          <a:xfrm>
            <a:off x="1260475" y="6307138"/>
            <a:ext cx="838200" cy="360362"/>
          </a:xfrm>
          <a:prstGeom prst="rect">
            <a:avLst/>
          </a:prstGeom>
        </p:spPr>
        <p:txBody>
          <a:bodyPr lIns="0" tIns="46800" rIns="90000" bIns="0" anchor="b"/>
          <a:lstStyle>
            <a:lvl1pPr marL="0" indent="0" algn="l" defTabSz="995690" rtl="0" eaLnBrk="1" latinLnBrk="0" hangingPunct="1">
              <a:spcBef>
                <a:spcPts val="800"/>
              </a:spcBef>
              <a:spcAft>
                <a:spcPts val="800"/>
              </a:spcAft>
              <a:buFont typeface="Arial" pitchFamily="34" charset="0"/>
              <a:buNone/>
              <a:defRPr sz="2000" b="1" kern="1200" baseline="0">
                <a:solidFill>
                  <a:schemeClr val="accent1"/>
                </a:solidFill>
                <a:latin typeface="Arial" pitchFamily="34" charset="0"/>
                <a:ea typeface="+mn-ea"/>
                <a:cs typeface="Arial" pitchFamily="34" charset="0"/>
              </a:defRPr>
            </a:lvl1pPr>
            <a:lvl2pPr marL="0" indent="0" algn="l" defTabSz="995690" rtl="0" eaLnBrk="1" latinLnBrk="0" hangingPunct="1">
              <a:spcBef>
                <a:spcPts val="800"/>
              </a:spcBef>
              <a:spcAft>
                <a:spcPts val="600"/>
              </a:spcAft>
              <a:buClr>
                <a:schemeClr val="accent1"/>
              </a:buClr>
              <a:buFont typeface="Wingdings 3" pitchFamily="18" charset="2"/>
              <a:buNone/>
              <a:defRPr sz="2000" b="0" kern="1200">
                <a:solidFill>
                  <a:schemeClr val="tx1"/>
                </a:solidFill>
                <a:latin typeface="Arial" pitchFamily="34" charset="0"/>
                <a:ea typeface="+mn-ea"/>
                <a:cs typeface="Arial" pitchFamily="34" charset="0"/>
              </a:defRPr>
            </a:lvl2pPr>
            <a:lvl3pPr marL="225425" indent="-225425" algn="l" defTabSz="995690" rtl="0" eaLnBrk="1" latinLnBrk="0" hangingPunct="1">
              <a:spcBef>
                <a:spcPts val="600"/>
              </a:spcBef>
              <a:spcAft>
                <a:spcPts val="600"/>
              </a:spcAft>
              <a:buClr>
                <a:schemeClr val="accent1"/>
              </a:buClr>
              <a:buSzPct val="90000"/>
              <a:buFont typeface="Wingdings 3" pitchFamily="18" charset="2"/>
              <a:buChar char="}"/>
              <a:defRPr sz="2000" b="0" kern="1200">
                <a:solidFill>
                  <a:schemeClr val="tx1"/>
                </a:solidFill>
                <a:latin typeface="Arial" pitchFamily="34" charset="0"/>
                <a:ea typeface="+mn-ea"/>
                <a:cs typeface="Arial" pitchFamily="34" charset="0"/>
              </a:defRPr>
            </a:lvl3pPr>
            <a:lvl4pPr marL="444500" indent="-215900" algn="l" defTabSz="806450" rtl="0" eaLnBrk="1" latinLnBrk="0" hangingPunct="1">
              <a:spcBef>
                <a:spcPts val="600"/>
              </a:spcBef>
              <a:spcAft>
                <a:spcPts val="600"/>
              </a:spcAft>
              <a:buClr>
                <a:schemeClr val="accent1"/>
              </a:buClr>
              <a:buSzPct val="90000"/>
              <a:buFont typeface="Wingdings 3" pitchFamily="18" charset="2"/>
              <a:buChar char="}"/>
              <a:defRPr sz="2000" b="0" kern="1200">
                <a:solidFill>
                  <a:schemeClr val="tx1"/>
                </a:solidFill>
                <a:latin typeface="Arial" pitchFamily="34" charset="0"/>
                <a:ea typeface="+mn-ea"/>
                <a:cs typeface="Arial" pitchFamily="34" charset="0"/>
              </a:defRPr>
            </a:lvl4pPr>
            <a:lvl5pPr marL="658813" indent="-211138" algn="l" defTabSz="995690" rtl="0" eaLnBrk="1" latinLnBrk="0" hangingPunct="1">
              <a:spcBef>
                <a:spcPts val="600"/>
              </a:spcBef>
              <a:spcAft>
                <a:spcPts val="600"/>
              </a:spcAft>
              <a:buClr>
                <a:schemeClr val="tx1"/>
              </a:buClr>
              <a:buSzPct val="90000"/>
              <a:buFont typeface="Wingdings 3" pitchFamily="18" charset="2"/>
              <a:buChar char="}"/>
              <a:defRPr sz="2000" b="0" kern="1200">
                <a:solidFill>
                  <a:schemeClr val="tx1"/>
                </a:solidFill>
                <a:latin typeface="Arial" pitchFamily="34" charset="0"/>
                <a:ea typeface="+mn-ea"/>
                <a:cs typeface="Arial" pitchFamily="34" charset="0"/>
              </a:defRPr>
            </a:lvl5pPr>
            <a:lvl6pPr marL="896938" indent="-230188" algn="l" defTabSz="995690" rtl="0" eaLnBrk="1" latinLnBrk="0" hangingPunct="1">
              <a:spcBef>
                <a:spcPts val="600"/>
              </a:spcBef>
              <a:spcAft>
                <a:spcPts val="600"/>
              </a:spcAft>
              <a:buClr>
                <a:schemeClr val="tx1"/>
              </a:buClr>
              <a:buSzPct val="90000"/>
              <a:buFont typeface="Wingdings 3" pitchFamily="18" charset="2"/>
              <a:buChar char="}"/>
              <a:defRPr sz="2000" b="0" kern="1200" baseline="0">
                <a:solidFill>
                  <a:schemeClr val="tx1"/>
                </a:solidFill>
                <a:latin typeface="Arial" pitchFamily="34" charset="0"/>
                <a:ea typeface="+mn-ea"/>
                <a:cs typeface="Arial" pitchFamily="34" charset="0"/>
              </a:defRPr>
            </a:lvl6pPr>
            <a:lvl7pPr marL="896938" indent="-230188" algn="l" defTabSz="995690" rtl="0" eaLnBrk="1" latinLnBrk="0" hangingPunct="1">
              <a:spcBef>
                <a:spcPts val="600"/>
              </a:spcBef>
              <a:spcAft>
                <a:spcPts val="600"/>
              </a:spcAft>
              <a:buClr>
                <a:schemeClr val="tx1"/>
              </a:buClr>
              <a:buSzPct val="90000"/>
              <a:buFont typeface="Wingdings 3" pitchFamily="18" charset="2"/>
              <a:buChar char="}"/>
              <a:defRPr sz="2000" b="0" kern="1200" baseline="0">
                <a:solidFill>
                  <a:schemeClr val="tx1"/>
                </a:solidFill>
                <a:latin typeface="Arial" pitchFamily="34" charset="0"/>
                <a:ea typeface="+mn-ea"/>
                <a:cs typeface="Arial" pitchFamily="34" charset="0"/>
              </a:defRPr>
            </a:lvl7pPr>
            <a:lvl8pPr marL="896938" indent="-230188" algn="l" defTabSz="995690" rtl="0" eaLnBrk="1" latinLnBrk="0" hangingPunct="1">
              <a:spcBef>
                <a:spcPts val="600"/>
              </a:spcBef>
              <a:spcAft>
                <a:spcPts val="600"/>
              </a:spcAft>
              <a:buClr>
                <a:schemeClr val="tx1"/>
              </a:buClr>
              <a:buSzPct val="90000"/>
              <a:buFont typeface="Wingdings 3" pitchFamily="18" charset="2"/>
              <a:buChar char="}"/>
              <a:defRPr sz="2000" b="0" kern="1200">
                <a:solidFill>
                  <a:schemeClr val="tx1"/>
                </a:solidFill>
                <a:latin typeface="Arial" pitchFamily="34" charset="0"/>
                <a:ea typeface="+mn-ea"/>
                <a:cs typeface="Arial" pitchFamily="34" charset="0"/>
              </a:defRPr>
            </a:lvl8pPr>
            <a:lvl9pPr marL="896938" indent="-230188" algn="l" defTabSz="995690" rtl="0" eaLnBrk="1" latinLnBrk="0" hangingPunct="1">
              <a:spcBef>
                <a:spcPts val="600"/>
              </a:spcBef>
              <a:spcAft>
                <a:spcPts val="600"/>
              </a:spcAft>
              <a:buClr>
                <a:schemeClr val="tx1"/>
              </a:buClr>
              <a:buSzPct val="90000"/>
              <a:buFont typeface="Wingdings 3" pitchFamily="18" charset="2"/>
              <a:buChar char="}"/>
              <a:defRPr sz="2000" b="0" kern="1200">
                <a:solidFill>
                  <a:schemeClr val="tx1"/>
                </a:solidFill>
                <a:latin typeface="Arial" pitchFamily="34" charset="0"/>
                <a:ea typeface="+mn-ea"/>
                <a:cs typeface="Arial" pitchFamily="34" charset="0"/>
              </a:defRPr>
            </a:lvl9pPr>
          </a:lstStyle>
          <a:p>
            <a:pPr fontAlgn="auto">
              <a:defRPr/>
            </a:pPr>
            <a:fld id="{F8854426-1181-984B-9924-4A0BA17D70E2}" type="datetime1">
              <a:rPr lang="de-DE" sz="1000" b="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fontAlgn="auto">
                <a:defRPr/>
              </a:pPr>
              <a:t>24.03.21</a:t>
            </a:fld>
            <a:endParaRPr lang="de-DE"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rafik 3">
            <a:extLst>
              <a:ext uri="{FF2B5EF4-FFF2-40B4-BE49-F238E27FC236}">
                <a16:creationId xmlns:a16="http://schemas.microsoft.com/office/drawing/2014/main" id="{81113565-D1C7-3E42-8B73-B29D90EDF88C}"/>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10393200" y="6530400"/>
            <a:ext cx="1119600" cy="118800"/>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699" r:id="rId4"/>
    <p:sldLayoutId id="2147483707" r:id="rId5"/>
    <p:sldLayoutId id="2147483708" r:id="rId6"/>
    <p:sldLayoutId id="2147483709" r:id="rId7"/>
    <p:sldLayoutId id="2147483710" r:id="rId8"/>
    <p:sldLayoutId id="2147483700" r:id="rId9"/>
    <p:sldLayoutId id="2147483711" r:id="rId10"/>
    <p:sldLayoutId id="2147483712" r:id="rId11"/>
    <p:sldLayoutId id="2147483701"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02" r:id="rId21"/>
    <p:sldLayoutId id="2147483703" r:id="rId22"/>
    <p:sldLayoutId id="2147483721" r:id="rId23"/>
    <p:sldLayoutId id="2147483722" r:id="rId24"/>
    <p:sldLayoutId id="2147483723" r:id="rId25"/>
  </p:sldLayoutIdLst>
  <p:hf hdr="0"/>
  <p:txStyles>
    <p:titleStyle>
      <a:lvl1pPr algn="l" rtl="0" fontAlgn="base">
        <a:lnSpc>
          <a:spcPct val="90000"/>
        </a:lnSpc>
        <a:spcBef>
          <a:spcPct val="0"/>
        </a:spcBef>
        <a:spcAft>
          <a:spcPct val="0"/>
        </a:spcAft>
        <a:defRPr sz="2400" b="1" kern="1200" spc="2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2400" b="1">
          <a:solidFill>
            <a:schemeClr val="tx1"/>
          </a:solidFill>
          <a:latin typeface="Open Sans" panose="020B0606030504020204" pitchFamily="34" charset="0"/>
          <a:cs typeface="Open Sans" panose="020B0606030504020204" pitchFamily="34" charset="0"/>
        </a:defRPr>
      </a:lvl2pPr>
      <a:lvl3pPr algn="l" rtl="0" fontAlgn="base">
        <a:lnSpc>
          <a:spcPct val="90000"/>
        </a:lnSpc>
        <a:spcBef>
          <a:spcPct val="0"/>
        </a:spcBef>
        <a:spcAft>
          <a:spcPct val="0"/>
        </a:spcAft>
        <a:defRPr sz="2400" b="1">
          <a:solidFill>
            <a:schemeClr val="tx1"/>
          </a:solidFill>
          <a:latin typeface="Open Sans" panose="020B0606030504020204" pitchFamily="34" charset="0"/>
          <a:cs typeface="Open Sans" panose="020B0606030504020204" pitchFamily="34" charset="0"/>
        </a:defRPr>
      </a:lvl3pPr>
      <a:lvl4pPr algn="l" rtl="0" fontAlgn="base">
        <a:lnSpc>
          <a:spcPct val="90000"/>
        </a:lnSpc>
        <a:spcBef>
          <a:spcPct val="0"/>
        </a:spcBef>
        <a:spcAft>
          <a:spcPct val="0"/>
        </a:spcAft>
        <a:defRPr sz="2400" b="1">
          <a:solidFill>
            <a:schemeClr val="tx1"/>
          </a:solidFill>
          <a:latin typeface="Open Sans" panose="020B0606030504020204" pitchFamily="34" charset="0"/>
          <a:cs typeface="Open Sans" panose="020B0606030504020204" pitchFamily="34" charset="0"/>
        </a:defRPr>
      </a:lvl4pPr>
      <a:lvl5pPr algn="l" rtl="0" fontAlgn="base">
        <a:lnSpc>
          <a:spcPct val="90000"/>
        </a:lnSpc>
        <a:spcBef>
          <a:spcPct val="0"/>
        </a:spcBef>
        <a:spcAft>
          <a:spcPct val="0"/>
        </a:spcAft>
        <a:defRPr sz="2400" b="1">
          <a:solidFill>
            <a:schemeClr val="tx1"/>
          </a:solidFill>
          <a:latin typeface="Open Sans" panose="020B0606030504020204" pitchFamily="34" charset="0"/>
          <a:cs typeface="Open Sans" panose="020B0606030504020204" pitchFamily="34" charset="0"/>
        </a:defRPr>
      </a:lvl5pPr>
      <a:lvl6pPr marL="457200" algn="l" rtl="0" fontAlgn="base">
        <a:lnSpc>
          <a:spcPct val="90000"/>
        </a:lnSpc>
        <a:spcBef>
          <a:spcPct val="0"/>
        </a:spcBef>
        <a:spcAft>
          <a:spcPct val="0"/>
        </a:spcAft>
        <a:defRPr sz="2400" b="1">
          <a:solidFill>
            <a:schemeClr val="tx1"/>
          </a:solidFill>
          <a:latin typeface="Open Sans" panose="020B0606030504020204" pitchFamily="34" charset="0"/>
          <a:cs typeface="Open Sans" panose="020B0606030504020204" pitchFamily="34" charset="0"/>
        </a:defRPr>
      </a:lvl6pPr>
      <a:lvl7pPr marL="914400" algn="l" rtl="0" fontAlgn="base">
        <a:lnSpc>
          <a:spcPct val="90000"/>
        </a:lnSpc>
        <a:spcBef>
          <a:spcPct val="0"/>
        </a:spcBef>
        <a:spcAft>
          <a:spcPct val="0"/>
        </a:spcAft>
        <a:defRPr sz="2400" b="1">
          <a:solidFill>
            <a:schemeClr val="tx1"/>
          </a:solidFill>
          <a:latin typeface="Open Sans" panose="020B0606030504020204" pitchFamily="34" charset="0"/>
          <a:cs typeface="Open Sans" panose="020B0606030504020204" pitchFamily="34" charset="0"/>
        </a:defRPr>
      </a:lvl7pPr>
      <a:lvl8pPr marL="1371600" algn="l" rtl="0" fontAlgn="base">
        <a:lnSpc>
          <a:spcPct val="90000"/>
        </a:lnSpc>
        <a:spcBef>
          <a:spcPct val="0"/>
        </a:spcBef>
        <a:spcAft>
          <a:spcPct val="0"/>
        </a:spcAft>
        <a:defRPr sz="2400" b="1">
          <a:solidFill>
            <a:schemeClr val="tx1"/>
          </a:solidFill>
          <a:latin typeface="Open Sans" panose="020B0606030504020204" pitchFamily="34" charset="0"/>
          <a:cs typeface="Open Sans" panose="020B0606030504020204" pitchFamily="34" charset="0"/>
        </a:defRPr>
      </a:lvl8pPr>
      <a:lvl9pPr marL="1828800" algn="l" rtl="0" fontAlgn="base">
        <a:lnSpc>
          <a:spcPct val="90000"/>
        </a:lnSpc>
        <a:spcBef>
          <a:spcPct val="0"/>
        </a:spcBef>
        <a:spcAft>
          <a:spcPct val="0"/>
        </a:spcAft>
        <a:defRPr sz="2400" b="1">
          <a:solidFill>
            <a:schemeClr val="tx1"/>
          </a:solidFill>
          <a:latin typeface="Open Sans" panose="020B0606030504020204" pitchFamily="34" charset="0"/>
          <a:cs typeface="Open Sans" panose="020B0606030504020204" pitchFamily="34" charset="0"/>
        </a:defRPr>
      </a:lvl9pPr>
    </p:titleStyle>
    <p:bodyStyle>
      <a:lvl1pPr marL="228600" indent="-228600" algn="l" rtl="0" fontAlgn="base">
        <a:spcBef>
          <a:spcPts val="400"/>
        </a:spcBef>
        <a:spcAft>
          <a:spcPts val="4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66725" indent="-228600" algn="l" rtl="0" fontAlgn="base">
        <a:spcBef>
          <a:spcPts val="400"/>
        </a:spcBef>
        <a:spcAft>
          <a:spcPts val="4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19138" indent="-228600" algn="l" rtl="0" fontAlgn="base">
        <a:spcBef>
          <a:spcPts val="400"/>
        </a:spcBef>
        <a:spcAft>
          <a:spcPts val="4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71550" indent="-228600" algn="l" rtl="0" fontAlgn="base">
        <a:spcBef>
          <a:spcPts val="400"/>
        </a:spcBef>
        <a:spcAft>
          <a:spcPts val="4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onts.google.com/specimen/Open+Sans"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2.xml"/><Relationship Id="rId1" Type="http://schemas.openxmlformats.org/officeDocument/2006/relationships/slideLayout" Target="../slideLayouts/slideLayout13.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330A0B36-1D04-8E40-9CB3-92036C1D67F5}"/>
              </a:ext>
            </a:extLst>
          </p:cNvPr>
          <p:cNvPicPr>
            <a:picLocks noGrp="1" noChangeAspect="1"/>
          </p:cNvPicPr>
          <p:nvPr>
            <p:ph type="pic" sz="quarter" idx="13"/>
          </p:nvPr>
        </p:nvPicPr>
        <p:blipFill rotWithShape="1">
          <a:blip r:embed="rId2"/>
          <a:srcRect l="2472" t="7120" r="1138" b="26377"/>
          <a:stretch/>
        </p:blipFill>
        <p:spPr>
          <a:xfrm>
            <a:off x="0" y="0"/>
            <a:ext cx="12175138" cy="6300000"/>
          </a:xfrm>
        </p:spPr>
      </p:pic>
      <p:sp>
        <p:nvSpPr>
          <p:cNvPr id="3" name="Titel 2">
            <a:extLst>
              <a:ext uri="{FF2B5EF4-FFF2-40B4-BE49-F238E27FC236}">
                <a16:creationId xmlns:a16="http://schemas.microsoft.com/office/drawing/2014/main" id="{F3E097CB-9C09-8049-9F0F-A72152BA1B91}"/>
              </a:ext>
            </a:extLst>
          </p:cNvPr>
          <p:cNvSpPr>
            <a:spLocks noGrp="1"/>
          </p:cNvSpPr>
          <p:nvPr>
            <p:ph type="ctrTitle"/>
          </p:nvPr>
        </p:nvSpPr>
        <p:spPr>
          <a:xfrm>
            <a:off x="0" y="5803900"/>
            <a:ext cx="12192000" cy="498475"/>
          </a:xfrm>
          <a:solidFill>
            <a:schemeClr val="accent6">
              <a:alpha val="60000"/>
            </a:schemeClr>
          </a:solidFill>
        </p:spPr>
        <p:txBody>
          <a:bodyPr/>
          <a:lstStyle/>
          <a:p>
            <a:pPr fontAlgn="auto">
              <a:spcAft>
                <a:spcPts val="0"/>
              </a:spcAft>
              <a:defRPr/>
            </a:pPr>
            <a:r>
              <a:rPr lang="de-DE" b="0" dirty="0"/>
              <a:t>Kurzanleitung PowerPoint</a:t>
            </a:r>
            <a:endParaRPr lang="de-DE" dirty="0"/>
          </a:p>
        </p:txBody>
      </p:sp>
      <p:pic>
        <p:nvPicPr>
          <p:cNvPr id="8" name="Grafik 7">
            <a:extLst>
              <a:ext uri="{FF2B5EF4-FFF2-40B4-BE49-F238E27FC236}">
                <a16:creationId xmlns:a16="http://schemas.microsoft.com/office/drawing/2014/main" id="{BAFBB4E0-FCFE-0C43-873E-BED88CB7DECC}"/>
              </a:ext>
            </a:extLst>
          </p:cNvPr>
          <p:cNvPicPr>
            <a:picLocks noChangeAspect="1"/>
          </p:cNvPicPr>
          <p:nvPr/>
        </p:nvPicPr>
        <p:blipFill>
          <a:blip r:embed="rId3"/>
          <a:stretch>
            <a:fillRect/>
          </a:stretch>
        </p:blipFill>
        <p:spPr>
          <a:xfrm>
            <a:off x="2135560" y="908720"/>
            <a:ext cx="6870984" cy="32010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D3798A-4F93-C149-AB5D-74E5A268192D}"/>
              </a:ext>
            </a:extLst>
          </p:cNvPr>
          <p:cNvSpPr>
            <a:spLocks noGrp="1"/>
          </p:cNvSpPr>
          <p:nvPr>
            <p:ph type="title"/>
          </p:nvPr>
        </p:nvSpPr>
        <p:spPr/>
        <p:txBody>
          <a:bodyPr/>
          <a:lstStyle/>
          <a:p>
            <a:pPr fontAlgn="auto">
              <a:spcAft>
                <a:spcPts val="0"/>
              </a:spcAft>
              <a:defRPr/>
            </a:pPr>
            <a:r>
              <a:rPr lang="de-DE" dirty="0"/>
              <a:t>Open Sans installieren</a:t>
            </a:r>
          </a:p>
        </p:txBody>
      </p:sp>
      <p:sp>
        <p:nvSpPr>
          <p:cNvPr id="31746" name="Inhaltsplatzhalter 5">
            <a:extLst>
              <a:ext uri="{FF2B5EF4-FFF2-40B4-BE49-F238E27FC236}">
                <a16:creationId xmlns:a16="http://schemas.microsoft.com/office/drawing/2014/main" id="{345F3DE0-124B-C54C-8D1A-F771DBB33756}"/>
              </a:ext>
            </a:extLst>
          </p:cNvPr>
          <p:cNvSpPr>
            <a:spLocks noGrp="1" noChangeArrowheads="1"/>
          </p:cNvSpPr>
          <p:nvPr>
            <p:ph idx="1"/>
          </p:nvPr>
        </p:nvSpPr>
        <p:spPr/>
        <p:txBody>
          <a:bodyPr/>
          <a:lstStyle/>
          <a:p>
            <a:pPr marL="0" indent="0">
              <a:buFont typeface="Arial" panose="020B0604020202020204" pitchFamily="34" charset="0"/>
              <a:buNone/>
            </a:pPr>
            <a:r>
              <a:rPr lang="de-DE" altLang="de-DE"/>
              <a:t>Wir verwenden in allen Veröffentlichungen unsere Hausschrift Open Sans. </a:t>
            </a:r>
            <a:br>
              <a:rPr lang="de-DE" altLang="de-DE"/>
            </a:br>
            <a:r>
              <a:rPr lang="de-DE" altLang="de-DE"/>
              <a:t>Open Sans ist keine Systemschrift, also auf Ihrem Endgerät nicht vorinstalliert. </a:t>
            </a:r>
          </a:p>
          <a:p>
            <a:pPr marL="0" indent="0">
              <a:buFont typeface="Arial" panose="020B0604020202020204" pitchFamily="34" charset="0"/>
              <a:buNone/>
            </a:pPr>
            <a:endParaRPr lang="de-DE" altLang="de-DE"/>
          </a:p>
          <a:p>
            <a:pPr marL="0" indent="0">
              <a:buFont typeface="Arial" panose="020B0604020202020204" pitchFamily="34" charset="0"/>
              <a:buNone/>
            </a:pPr>
            <a:r>
              <a:rPr lang="de-DE" altLang="de-DE"/>
              <a:t>Sie müssen diese einmalig kostenlos herunterladen:</a:t>
            </a:r>
          </a:p>
          <a:p>
            <a:pPr marL="0" indent="0">
              <a:buFont typeface="Arial" panose="020B0604020202020204" pitchFamily="34" charset="0"/>
              <a:buNone/>
            </a:pPr>
            <a:r>
              <a:rPr lang="de-DE" altLang="de-DE">
                <a:hlinkClick r:id="rId2"/>
              </a:rPr>
              <a:t>https://fonts.google.com/specimen/Open+Sans</a:t>
            </a:r>
            <a:endParaRPr lang="de-DE" altLang="de-DE"/>
          </a:p>
          <a:p>
            <a:pPr marL="0" indent="0">
              <a:buFont typeface="Arial" panose="020B0604020202020204" pitchFamily="34" charset="0"/>
              <a:buNone/>
            </a:pPr>
            <a:endParaRPr lang="de-DE" altLang="de-DE"/>
          </a:p>
          <a:p>
            <a:pPr marL="0" indent="0">
              <a:buFont typeface="Arial" panose="020B0604020202020204" pitchFamily="34" charset="0"/>
              <a:buNone/>
            </a:pPr>
            <a:r>
              <a:rPr lang="de-DE" altLang="de-DE"/>
              <a:t>Entpacken Sie die Download-Zip-Datei und klicken Sie mit der rechten Maustaste </a:t>
            </a:r>
            <a:br>
              <a:rPr lang="de-DE" altLang="de-DE"/>
            </a:br>
            <a:r>
              <a:rPr lang="de-DE" altLang="de-DE"/>
              <a:t>auf </a:t>
            </a:r>
            <a:r>
              <a:rPr lang="de-DE" altLang="de-DE" i="1"/>
              <a:t>&gt; install. </a:t>
            </a:r>
            <a:r>
              <a:rPr lang="de-DE" altLang="de-DE"/>
              <a:t>Die Schrift steht nun in allen Office-Anwendungen zur Verfügung.  </a:t>
            </a:r>
          </a:p>
          <a:p>
            <a:pPr marL="0" indent="0">
              <a:buFont typeface="Arial" panose="020B0604020202020204" pitchFamily="34" charset="0"/>
              <a:buNone/>
            </a:pPr>
            <a:endParaRPr lang="de-DE" altLang="de-DE"/>
          </a:p>
        </p:txBody>
      </p:sp>
      <p:sp>
        <p:nvSpPr>
          <p:cNvPr id="7" name="Textfeld 6">
            <a:extLst>
              <a:ext uri="{FF2B5EF4-FFF2-40B4-BE49-F238E27FC236}">
                <a16:creationId xmlns:a16="http://schemas.microsoft.com/office/drawing/2014/main" id="{C66D4FC5-BB22-B547-A542-56B92E6D5434}"/>
              </a:ext>
            </a:extLst>
          </p:cNvPr>
          <p:cNvSpPr txBox="1"/>
          <p:nvPr/>
        </p:nvSpPr>
        <p:spPr>
          <a:xfrm>
            <a:off x="7497763" y="4949825"/>
            <a:ext cx="3330575" cy="400050"/>
          </a:xfrm>
          <a:prstGeom prst="rect">
            <a:avLst/>
          </a:prstGeom>
          <a:solidFill>
            <a:schemeClr val="accent4"/>
          </a:solidFill>
        </p:spPr>
        <p:txBody>
          <a:bodyPr>
            <a:spAutoFit/>
          </a:bodyPr>
          <a:lstStyle/>
          <a:p>
            <a:pPr eaLnBrk="1" fontAlgn="auto" hangingPunct="1">
              <a:spcBef>
                <a:spcPts val="0"/>
              </a:spcBef>
              <a:spcAft>
                <a:spcPts val="0"/>
              </a:spcAft>
              <a:defRPr/>
            </a:pPr>
            <a:r>
              <a:rPr lang="de-DE" sz="2000" b="1" dirty="0">
                <a:solidFill>
                  <a:schemeClr val="bg1"/>
                </a:solidFill>
                <a:latin typeface="+mn-lt"/>
              </a:rPr>
              <a:t>Rücksprache mit 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A7691-163A-EA42-9318-08042BDF11AE}"/>
              </a:ext>
            </a:extLst>
          </p:cNvPr>
          <p:cNvSpPr>
            <a:spLocks noGrp="1"/>
          </p:cNvSpPr>
          <p:nvPr>
            <p:ph type="title"/>
          </p:nvPr>
        </p:nvSpPr>
        <p:spPr/>
        <p:txBody>
          <a:bodyPr/>
          <a:lstStyle/>
          <a:p>
            <a:pPr fontAlgn="auto">
              <a:spcAft>
                <a:spcPts val="0"/>
              </a:spcAft>
              <a:defRPr/>
            </a:pPr>
            <a:r>
              <a:rPr lang="de-DE" dirty="0"/>
              <a:t>Verwenden Sie ausschließlich die Schrift Open Sans</a:t>
            </a:r>
          </a:p>
        </p:txBody>
      </p:sp>
      <p:sp>
        <p:nvSpPr>
          <p:cNvPr id="32770" name="Inhaltsplatzhalter 2">
            <a:extLst>
              <a:ext uri="{FF2B5EF4-FFF2-40B4-BE49-F238E27FC236}">
                <a16:creationId xmlns:a16="http://schemas.microsoft.com/office/drawing/2014/main" id="{431A17D2-A500-8B41-81D5-535A5D25252E}"/>
              </a:ext>
            </a:extLst>
          </p:cNvPr>
          <p:cNvSpPr>
            <a:spLocks noGrp="1" noChangeArrowheads="1"/>
          </p:cNvSpPr>
          <p:nvPr>
            <p:ph idx="1"/>
          </p:nvPr>
        </p:nvSpPr>
        <p:spPr>
          <a:xfrm>
            <a:off x="695325" y="1538288"/>
            <a:ext cx="10801350" cy="3690912"/>
          </a:xfrm>
        </p:spPr>
        <p:txBody>
          <a:bodyPr/>
          <a:lstStyle/>
          <a:p>
            <a:pPr marL="3024188" indent="-3024188">
              <a:buNone/>
            </a:pPr>
            <a:r>
              <a:rPr lang="de-DE" altLang="de-DE" dirty="0"/>
              <a:t>Für Folienüberschriften: 	</a:t>
            </a:r>
            <a:r>
              <a:rPr lang="de-DE" altLang="de-DE" b="1" dirty="0"/>
              <a:t>Open Sans </a:t>
            </a:r>
            <a:r>
              <a:rPr lang="de-DE" altLang="de-DE" b="1" dirty="0" err="1"/>
              <a:t>Bold</a:t>
            </a:r>
            <a:r>
              <a:rPr lang="de-DE" altLang="de-DE" b="1" dirty="0"/>
              <a:t>, 24 </a:t>
            </a:r>
            <a:r>
              <a:rPr lang="de-DE" altLang="de-DE" b="1" dirty="0" err="1"/>
              <a:t>pt</a:t>
            </a:r>
            <a:r>
              <a:rPr lang="de-DE" altLang="de-DE" b="1" dirty="0"/>
              <a:t> / </a:t>
            </a:r>
            <a:r>
              <a:rPr lang="de-DE" altLang="de-DE" b="1" i="1" dirty="0"/>
              <a:t>Open Sans </a:t>
            </a:r>
            <a:r>
              <a:rPr lang="de-DE" altLang="de-DE" b="1" i="1" dirty="0" err="1"/>
              <a:t>Bold</a:t>
            </a:r>
            <a:r>
              <a:rPr lang="de-DE" altLang="de-DE" b="1" i="1" dirty="0"/>
              <a:t> Kursiv, 24 </a:t>
            </a:r>
            <a:r>
              <a:rPr lang="de-DE" altLang="de-DE" b="1" i="1" dirty="0" err="1"/>
              <a:t>pt</a:t>
            </a:r>
            <a:endParaRPr lang="de-DE" altLang="de-DE" b="1" i="1" dirty="0"/>
          </a:p>
          <a:p>
            <a:pPr marL="3024188" indent="-3024188">
              <a:buNone/>
            </a:pPr>
            <a:endParaRPr lang="de-DE" altLang="de-DE" dirty="0"/>
          </a:p>
          <a:p>
            <a:pPr marL="3024188" indent="-3024188">
              <a:buNone/>
            </a:pPr>
            <a:r>
              <a:rPr lang="de-DE" altLang="de-DE" dirty="0"/>
              <a:t>Im Fließtext: 	Open Sans Regular, 20 </a:t>
            </a:r>
            <a:r>
              <a:rPr lang="de-DE" altLang="de-DE" dirty="0" err="1"/>
              <a:t>pt</a:t>
            </a:r>
            <a:r>
              <a:rPr lang="de-DE" altLang="de-DE" dirty="0"/>
              <a:t> / </a:t>
            </a:r>
            <a:r>
              <a:rPr lang="de-DE" altLang="de-DE" i="1" dirty="0"/>
              <a:t>Open Sans Kursiv, 20 </a:t>
            </a:r>
            <a:r>
              <a:rPr lang="de-DE" altLang="de-DE" i="1" dirty="0" err="1"/>
              <a:t>pt</a:t>
            </a:r>
            <a:endParaRPr lang="de-DE" altLang="de-DE" dirty="0"/>
          </a:p>
          <a:p>
            <a:pPr marL="3024188" indent="-3024188">
              <a:buNone/>
            </a:pPr>
            <a:endParaRPr lang="de-DE" altLang="de-DE" dirty="0"/>
          </a:p>
          <a:p>
            <a:pPr marL="3024188" indent="-3024188">
              <a:buNone/>
            </a:pPr>
            <a:r>
              <a:rPr lang="de-DE" altLang="de-DE" dirty="0"/>
              <a:t>In Aufzählungen: 	Open Sans Regular, 20 </a:t>
            </a:r>
            <a:r>
              <a:rPr lang="de-DE" altLang="de-DE" dirty="0" err="1"/>
              <a:t>pt</a:t>
            </a:r>
            <a:r>
              <a:rPr lang="de-DE" altLang="de-DE" dirty="0"/>
              <a:t> / </a:t>
            </a:r>
            <a:r>
              <a:rPr lang="de-DE" altLang="de-DE" i="1" dirty="0"/>
              <a:t>Open Sans Kursiv, 20 </a:t>
            </a:r>
            <a:r>
              <a:rPr lang="de-DE" altLang="de-DE" i="1" dirty="0" err="1"/>
              <a:t>pt</a:t>
            </a:r>
            <a:endParaRPr lang="de-DE" altLang="de-DE" i="1" dirty="0"/>
          </a:p>
          <a:p>
            <a:pPr marL="3024188" lvl="1" indent="-3024188">
              <a:buNone/>
            </a:pPr>
            <a:r>
              <a:rPr lang="de-DE" altLang="de-DE" sz="1800" dirty="0"/>
              <a:t>	Open Sans Regular, 18 </a:t>
            </a:r>
            <a:r>
              <a:rPr lang="de-DE" altLang="de-DE" sz="1800" dirty="0" err="1"/>
              <a:t>pt</a:t>
            </a:r>
            <a:r>
              <a:rPr lang="de-DE" altLang="de-DE" sz="1800" dirty="0"/>
              <a:t> / </a:t>
            </a:r>
            <a:r>
              <a:rPr lang="de-DE" altLang="de-DE" sz="1800" i="1" dirty="0"/>
              <a:t>Open Sans Kursiv, 18 </a:t>
            </a:r>
            <a:r>
              <a:rPr lang="de-DE" altLang="de-DE" sz="1800" i="1" dirty="0" err="1"/>
              <a:t>pt</a:t>
            </a:r>
            <a:r>
              <a:rPr lang="de-DE" altLang="de-DE" sz="1800" i="1" dirty="0"/>
              <a:t>		</a:t>
            </a:r>
          </a:p>
          <a:p>
            <a:pPr marL="3024188" lvl="1" indent="-3024188">
              <a:buNone/>
            </a:pPr>
            <a:r>
              <a:rPr lang="de-DE" altLang="de-DE" sz="1600" i="1" dirty="0"/>
              <a:t>	</a:t>
            </a:r>
            <a:r>
              <a:rPr lang="de-DE" altLang="de-DE" sz="1600" dirty="0"/>
              <a:t>Open Sans Regular, 16 </a:t>
            </a:r>
            <a:r>
              <a:rPr lang="de-DE" altLang="de-DE" sz="1600" dirty="0" err="1"/>
              <a:t>pt</a:t>
            </a:r>
            <a:r>
              <a:rPr lang="de-DE" altLang="de-DE" sz="1600" dirty="0"/>
              <a:t> / </a:t>
            </a:r>
            <a:r>
              <a:rPr lang="de-DE" altLang="de-DE" sz="1600" i="1" dirty="0"/>
              <a:t>Open Sans Kursiv, 16 </a:t>
            </a:r>
            <a:r>
              <a:rPr lang="de-DE" altLang="de-DE" sz="1600" i="1" dirty="0" err="1"/>
              <a:t>pt</a:t>
            </a:r>
            <a:endParaRPr lang="de-DE" altLang="de-DE" sz="1600" dirty="0"/>
          </a:p>
          <a:p>
            <a:pPr marL="3024188" indent="-3024188">
              <a:buNone/>
            </a:pPr>
            <a:endParaRPr lang="de-DE" altLang="de-DE" dirty="0"/>
          </a:p>
          <a:p>
            <a:pPr marL="3024188" indent="-3024188">
              <a:buNone/>
            </a:pPr>
            <a:r>
              <a:rPr lang="de-DE" altLang="de-DE" dirty="0"/>
              <a:t>In Bildunterschriften: 	</a:t>
            </a:r>
            <a:r>
              <a:rPr lang="de-DE" altLang="de-DE" sz="1600" i="1" dirty="0"/>
              <a:t>Open Sans Kursiv, 16 </a:t>
            </a:r>
            <a:r>
              <a:rPr lang="de-DE" altLang="de-DE" sz="1600" i="1" dirty="0" err="1"/>
              <a:t>pt</a:t>
            </a:r>
            <a:endParaRPr lang="de-DE" altLang="de-DE" sz="1600" i="1" dirty="0"/>
          </a:p>
          <a:p>
            <a:pPr marL="0" indent="0">
              <a:buNone/>
            </a:pPr>
            <a:endParaRPr lang="de-DE" altLang="de-DE" dirty="0"/>
          </a:p>
          <a:p>
            <a:pPr marL="0" indent="0">
              <a:buNone/>
            </a:pPr>
            <a:endParaRPr lang="de-DE" altLang="de-DE" dirty="0"/>
          </a:p>
          <a:p>
            <a:pPr marL="0" indent="0">
              <a:buFont typeface="Arial" panose="020B0604020202020204" pitchFamily="34" charset="0"/>
              <a:buNone/>
            </a:pPr>
            <a:endParaRPr lang="de-DE" altLang="de-DE" b="1" i="1" dirty="0"/>
          </a:p>
          <a:p>
            <a:pPr marL="0" indent="0">
              <a:buFont typeface="Arial" panose="020B0604020202020204" pitchFamily="34" charset="0"/>
              <a:buNone/>
            </a:pPr>
            <a:endParaRPr lang="de-DE" altLang="de-DE" dirty="0"/>
          </a:p>
        </p:txBody>
      </p:sp>
      <p:grpSp>
        <p:nvGrpSpPr>
          <p:cNvPr id="5" name="Gruppieren 4">
            <a:extLst>
              <a:ext uri="{FF2B5EF4-FFF2-40B4-BE49-F238E27FC236}">
                <a16:creationId xmlns:a16="http://schemas.microsoft.com/office/drawing/2014/main" id="{B54724F5-8725-2C40-B007-21CF03B79A92}"/>
              </a:ext>
            </a:extLst>
          </p:cNvPr>
          <p:cNvGrpSpPr/>
          <p:nvPr/>
        </p:nvGrpSpPr>
        <p:grpSpPr>
          <a:xfrm>
            <a:off x="9408368" y="3704953"/>
            <a:ext cx="2660469" cy="2340247"/>
            <a:chOff x="8836205" y="3429000"/>
            <a:chExt cx="2660469" cy="2340247"/>
          </a:xfrm>
        </p:grpSpPr>
        <p:sp>
          <p:nvSpPr>
            <p:cNvPr id="3" name="Oval 2">
              <a:extLst>
                <a:ext uri="{FF2B5EF4-FFF2-40B4-BE49-F238E27FC236}">
                  <a16:creationId xmlns:a16="http://schemas.microsoft.com/office/drawing/2014/main" id="{DE73624B-8508-6744-BE70-E47D1278C486}"/>
                </a:ext>
              </a:extLst>
            </p:cNvPr>
            <p:cNvSpPr/>
            <p:nvPr/>
          </p:nvSpPr>
          <p:spPr>
            <a:xfrm>
              <a:off x="8957311" y="3429000"/>
              <a:ext cx="2418256" cy="2340247"/>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06BAECD9-4730-F046-9B38-4EF57800D06E}"/>
                </a:ext>
              </a:extLst>
            </p:cNvPr>
            <p:cNvSpPr/>
            <p:nvPr/>
          </p:nvSpPr>
          <p:spPr>
            <a:xfrm>
              <a:off x="8836205" y="3761044"/>
              <a:ext cx="2660469" cy="1569660"/>
            </a:xfrm>
            <a:prstGeom prst="rect">
              <a:avLst/>
            </a:prstGeom>
          </p:spPr>
          <p:txBody>
            <a:bodyPr wrap="square">
              <a:spAutoFit/>
            </a:bodyPr>
            <a:lstStyle/>
            <a:p>
              <a:pPr marL="0" indent="0" algn="ctr">
                <a:buNone/>
              </a:pPr>
              <a:r>
                <a:rPr lang="de-DE" sz="1600" i="1" dirty="0"/>
                <a:t>Setzen Sie die </a:t>
              </a:r>
              <a:br>
                <a:rPr lang="de-DE" sz="1600" i="1" dirty="0"/>
              </a:br>
              <a:r>
                <a:rPr lang="de-DE" sz="1600" i="1" dirty="0"/>
                <a:t>kursiven Schnitte </a:t>
              </a:r>
              <a:br>
                <a:rPr lang="de-DE" sz="1600" i="1" dirty="0"/>
              </a:br>
              <a:r>
                <a:rPr lang="de-DE" sz="1600" i="1" dirty="0"/>
                <a:t>sparsam ein. </a:t>
              </a:r>
              <a:br>
                <a:rPr lang="de-DE" sz="1600" i="1" dirty="0"/>
              </a:br>
              <a:r>
                <a:rPr lang="de-DE" sz="1600" i="1" dirty="0"/>
                <a:t>Sie dienen der </a:t>
              </a:r>
              <a:br>
                <a:rPr lang="de-DE" sz="1600" i="1" dirty="0"/>
              </a:br>
              <a:r>
                <a:rPr lang="de-DE" sz="1600" i="1" dirty="0"/>
                <a:t>Hervorhebung und Auszeichnung!</a:t>
              </a:r>
              <a:endParaRPr lang="de-DE" sz="1600" i="1" dirty="0">
                <a:solidFill>
                  <a:schemeClr val="accent5"/>
                </a:solidFill>
              </a:endParaRPr>
            </a:p>
          </p:txBody>
        </p:sp>
      </p:grpSp>
    </p:spTree>
    <p:extLst>
      <p:ext uri="{BB962C8B-B14F-4D97-AF65-F5344CB8AC3E}">
        <p14:creationId xmlns:p14="http://schemas.microsoft.com/office/powerpoint/2010/main" val="227869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F733A-6CDA-EC4F-96A2-4A628D29F3D8}"/>
              </a:ext>
            </a:extLst>
          </p:cNvPr>
          <p:cNvSpPr>
            <a:spLocks noGrp="1"/>
          </p:cNvSpPr>
          <p:nvPr>
            <p:ph type="title"/>
          </p:nvPr>
        </p:nvSpPr>
        <p:spPr/>
        <p:txBody>
          <a:bodyPr/>
          <a:lstStyle/>
          <a:p>
            <a:pPr fontAlgn="auto">
              <a:spcAft>
                <a:spcPts val="0"/>
              </a:spcAft>
              <a:defRPr/>
            </a:pPr>
            <a:r>
              <a:rPr lang="de-DE" dirty="0"/>
              <a:t>Verwenden Sie nur die Farbpalette „Pfeifer Brand“</a:t>
            </a:r>
          </a:p>
        </p:txBody>
      </p:sp>
      <p:sp>
        <p:nvSpPr>
          <p:cNvPr id="4" name="Rechteck 3">
            <a:extLst>
              <a:ext uri="{FF2B5EF4-FFF2-40B4-BE49-F238E27FC236}">
                <a16:creationId xmlns:a16="http://schemas.microsoft.com/office/drawing/2014/main" id="{67ACEEAA-E501-C744-BCB2-EA40C710E375}"/>
              </a:ext>
            </a:extLst>
          </p:cNvPr>
          <p:cNvSpPr/>
          <p:nvPr/>
        </p:nvSpPr>
        <p:spPr>
          <a:xfrm>
            <a:off x="695325" y="4281488"/>
            <a:ext cx="1423988" cy="135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5" name="Rechteck 4">
            <a:extLst>
              <a:ext uri="{FF2B5EF4-FFF2-40B4-BE49-F238E27FC236}">
                <a16:creationId xmlns:a16="http://schemas.microsoft.com/office/drawing/2014/main" id="{7C1C1CFE-8B17-4247-ACFD-62C7B26AF362}"/>
              </a:ext>
            </a:extLst>
          </p:cNvPr>
          <p:cNvSpPr/>
          <p:nvPr/>
        </p:nvSpPr>
        <p:spPr>
          <a:xfrm>
            <a:off x="2449513" y="4281488"/>
            <a:ext cx="1423987" cy="135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6" name="Rechteck 5">
            <a:extLst>
              <a:ext uri="{FF2B5EF4-FFF2-40B4-BE49-F238E27FC236}">
                <a16:creationId xmlns:a16="http://schemas.microsoft.com/office/drawing/2014/main" id="{39DFA0CA-2986-4D4C-9412-E0F06AD455E1}"/>
              </a:ext>
            </a:extLst>
          </p:cNvPr>
          <p:cNvSpPr/>
          <p:nvPr/>
        </p:nvSpPr>
        <p:spPr>
          <a:xfrm>
            <a:off x="4203700" y="4281488"/>
            <a:ext cx="1423988" cy="135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7" name="Rechteck 6">
            <a:extLst>
              <a:ext uri="{FF2B5EF4-FFF2-40B4-BE49-F238E27FC236}">
                <a16:creationId xmlns:a16="http://schemas.microsoft.com/office/drawing/2014/main" id="{032F8E64-AA1C-3546-B702-551A86B88588}"/>
              </a:ext>
            </a:extLst>
          </p:cNvPr>
          <p:cNvSpPr/>
          <p:nvPr/>
        </p:nvSpPr>
        <p:spPr>
          <a:xfrm>
            <a:off x="6013450" y="4281488"/>
            <a:ext cx="1423988" cy="1358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8" name="Rechteck 7">
            <a:extLst>
              <a:ext uri="{FF2B5EF4-FFF2-40B4-BE49-F238E27FC236}">
                <a16:creationId xmlns:a16="http://schemas.microsoft.com/office/drawing/2014/main" id="{F2D16D8F-7368-4D48-8A12-ED2BA1D9017D}"/>
              </a:ext>
            </a:extLst>
          </p:cNvPr>
          <p:cNvSpPr/>
          <p:nvPr/>
        </p:nvSpPr>
        <p:spPr>
          <a:xfrm>
            <a:off x="7740650" y="4281488"/>
            <a:ext cx="1423988" cy="1358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9" name="Rechteck 8">
            <a:extLst>
              <a:ext uri="{FF2B5EF4-FFF2-40B4-BE49-F238E27FC236}">
                <a16:creationId xmlns:a16="http://schemas.microsoft.com/office/drawing/2014/main" id="{7074E0E9-CDD2-EA41-8206-B414FD6D63EF}"/>
              </a:ext>
            </a:extLst>
          </p:cNvPr>
          <p:cNvSpPr/>
          <p:nvPr/>
        </p:nvSpPr>
        <p:spPr>
          <a:xfrm>
            <a:off x="9467850" y="4281488"/>
            <a:ext cx="1423988" cy="135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0" name="Rechteck 9">
            <a:extLst>
              <a:ext uri="{FF2B5EF4-FFF2-40B4-BE49-F238E27FC236}">
                <a16:creationId xmlns:a16="http://schemas.microsoft.com/office/drawing/2014/main" id="{3F639123-415C-3C45-B7BF-F62AA6609DE1}"/>
              </a:ext>
            </a:extLst>
          </p:cNvPr>
          <p:cNvSpPr/>
          <p:nvPr/>
        </p:nvSpPr>
        <p:spPr>
          <a:xfrm>
            <a:off x="7740650" y="2092325"/>
            <a:ext cx="1423988" cy="135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1" name="Rechteck 10">
            <a:extLst>
              <a:ext uri="{FF2B5EF4-FFF2-40B4-BE49-F238E27FC236}">
                <a16:creationId xmlns:a16="http://schemas.microsoft.com/office/drawing/2014/main" id="{004DFECD-D68D-E847-8F24-8512AA24A03C}"/>
              </a:ext>
            </a:extLst>
          </p:cNvPr>
          <p:cNvSpPr/>
          <p:nvPr/>
        </p:nvSpPr>
        <p:spPr>
          <a:xfrm>
            <a:off x="9467850" y="2070100"/>
            <a:ext cx="1423988" cy="1358900"/>
          </a:xfrm>
          <a:prstGeom prst="rect">
            <a:avLst/>
          </a:prstGeom>
          <a:solidFill>
            <a:srgbClr val="E0CE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33802" name="Textfeld 11">
            <a:extLst>
              <a:ext uri="{FF2B5EF4-FFF2-40B4-BE49-F238E27FC236}">
                <a16:creationId xmlns:a16="http://schemas.microsoft.com/office/drawing/2014/main" id="{E711EF18-F9FF-1A49-88D4-84DB5A8F1B2A}"/>
              </a:ext>
            </a:extLst>
          </p:cNvPr>
          <p:cNvSpPr txBox="1">
            <a:spLocks noChangeArrowheads="1"/>
          </p:cNvSpPr>
          <p:nvPr/>
        </p:nvSpPr>
        <p:spPr bwMode="auto">
          <a:xfrm>
            <a:off x="658813" y="3852863"/>
            <a:ext cx="207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r>
              <a:rPr lang="de-DE" altLang="de-DE" sz="1600"/>
              <a:t>Akzentfarben</a:t>
            </a:r>
          </a:p>
        </p:txBody>
      </p:sp>
      <p:sp>
        <p:nvSpPr>
          <p:cNvPr id="14" name="Rechteck 13">
            <a:extLst>
              <a:ext uri="{FF2B5EF4-FFF2-40B4-BE49-F238E27FC236}">
                <a16:creationId xmlns:a16="http://schemas.microsoft.com/office/drawing/2014/main" id="{032745F5-2F7A-134F-9C9F-400F981CCDE6}"/>
              </a:ext>
            </a:extLst>
          </p:cNvPr>
          <p:cNvSpPr/>
          <p:nvPr/>
        </p:nvSpPr>
        <p:spPr>
          <a:xfrm>
            <a:off x="695325" y="2092325"/>
            <a:ext cx="1423988" cy="135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5" name="Rechteck 14">
            <a:extLst>
              <a:ext uri="{FF2B5EF4-FFF2-40B4-BE49-F238E27FC236}">
                <a16:creationId xmlns:a16="http://schemas.microsoft.com/office/drawing/2014/main" id="{1249E485-A0FD-8F44-B736-DC56D4AC6009}"/>
              </a:ext>
            </a:extLst>
          </p:cNvPr>
          <p:cNvSpPr/>
          <p:nvPr/>
        </p:nvSpPr>
        <p:spPr>
          <a:xfrm>
            <a:off x="2449513" y="2092325"/>
            <a:ext cx="1423987" cy="1358900"/>
          </a:xfrm>
          <a:prstGeom prst="rect">
            <a:avLst/>
          </a:prstGeom>
          <a:solidFill>
            <a:schemeClr val="bg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6" name="Rechteck 15">
            <a:extLst>
              <a:ext uri="{FF2B5EF4-FFF2-40B4-BE49-F238E27FC236}">
                <a16:creationId xmlns:a16="http://schemas.microsoft.com/office/drawing/2014/main" id="{6D8CF381-FA74-5745-A246-713840545706}"/>
              </a:ext>
            </a:extLst>
          </p:cNvPr>
          <p:cNvSpPr/>
          <p:nvPr/>
        </p:nvSpPr>
        <p:spPr>
          <a:xfrm>
            <a:off x="6013450" y="2092325"/>
            <a:ext cx="1423988" cy="1358900"/>
          </a:xfrm>
          <a:prstGeom prst="rect">
            <a:avLst/>
          </a:prstGeom>
          <a:solidFill>
            <a:schemeClr val="bg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33806" name="Textfeld 16">
            <a:extLst>
              <a:ext uri="{FF2B5EF4-FFF2-40B4-BE49-F238E27FC236}">
                <a16:creationId xmlns:a16="http://schemas.microsoft.com/office/drawing/2014/main" id="{D44DBCC9-FBD5-FE45-8EF6-95BE3E6A20B7}"/>
              </a:ext>
            </a:extLst>
          </p:cNvPr>
          <p:cNvSpPr txBox="1">
            <a:spLocks noChangeArrowheads="1"/>
          </p:cNvSpPr>
          <p:nvPr/>
        </p:nvSpPr>
        <p:spPr bwMode="auto">
          <a:xfrm>
            <a:off x="638175" y="1571625"/>
            <a:ext cx="1825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r>
              <a:rPr lang="de-DE" altLang="de-DE" sz="1600"/>
              <a:t>Schriftfarben</a:t>
            </a:r>
          </a:p>
        </p:txBody>
      </p:sp>
      <p:sp>
        <p:nvSpPr>
          <p:cNvPr id="33807" name="Textfeld 21">
            <a:extLst>
              <a:ext uri="{FF2B5EF4-FFF2-40B4-BE49-F238E27FC236}">
                <a16:creationId xmlns:a16="http://schemas.microsoft.com/office/drawing/2014/main" id="{D0EE3043-B414-1C45-95C2-8ABDF1E13D04}"/>
              </a:ext>
            </a:extLst>
          </p:cNvPr>
          <p:cNvSpPr txBox="1">
            <a:spLocks noChangeArrowheads="1"/>
          </p:cNvSpPr>
          <p:nvPr/>
        </p:nvSpPr>
        <p:spPr bwMode="auto">
          <a:xfrm>
            <a:off x="5986463" y="1571625"/>
            <a:ext cx="2263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r>
              <a:rPr lang="de-DE" altLang="de-DE" sz="1600"/>
              <a:t>Hintergrundfarben</a:t>
            </a:r>
          </a:p>
        </p:txBody>
      </p:sp>
      <p:sp>
        <p:nvSpPr>
          <p:cNvPr id="17" name="Textfeld 16">
            <a:extLst>
              <a:ext uri="{FF2B5EF4-FFF2-40B4-BE49-F238E27FC236}">
                <a16:creationId xmlns:a16="http://schemas.microsoft.com/office/drawing/2014/main" id="{35AD8716-717F-3A44-A08C-7B2DB14D7273}"/>
              </a:ext>
            </a:extLst>
          </p:cNvPr>
          <p:cNvSpPr txBox="1"/>
          <p:nvPr/>
        </p:nvSpPr>
        <p:spPr>
          <a:xfrm>
            <a:off x="8473282" y="1113723"/>
            <a:ext cx="3330575" cy="400050"/>
          </a:xfrm>
          <a:prstGeom prst="rect">
            <a:avLst/>
          </a:prstGeom>
          <a:solidFill>
            <a:schemeClr val="accent4"/>
          </a:solidFill>
        </p:spPr>
        <p:txBody>
          <a:bodyPr>
            <a:spAutoFit/>
          </a:bodyPr>
          <a:lstStyle/>
          <a:p>
            <a:pPr eaLnBrk="1" fontAlgn="auto" hangingPunct="1">
              <a:spcBef>
                <a:spcPts val="0"/>
              </a:spcBef>
              <a:spcAft>
                <a:spcPts val="0"/>
              </a:spcAft>
              <a:defRPr/>
            </a:pPr>
            <a:r>
              <a:rPr lang="de-DE" sz="2000" b="1" dirty="0">
                <a:solidFill>
                  <a:schemeClr val="bg1"/>
                </a:solidFill>
                <a:latin typeface="+mn-lt"/>
              </a:rPr>
              <a:t>Rücksprache mit 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C67C6-1FA4-8D4B-9B8A-665B9E57ECC0}"/>
              </a:ext>
            </a:extLst>
          </p:cNvPr>
          <p:cNvSpPr>
            <a:spLocks noGrp="1"/>
          </p:cNvSpPr>
          <p:nvPr>
            <p:ph type="title"/>
          </p:nvPr>
        </p:nvSpPr>
        <p:spPr/>
        <p:txBody>
          <a:bodyPr/>
          <a:lstStyle/>
          <a:p>
            <a:pPr fontAlgn="auto">
              <a:spcAft>
                <a:spcPts val="0"/>
              </a:spcAft>
              <a:defRPr/>
            </a:pPr>
            <a:r>
              <a:rPr lang="de-DE" dirty="0"/>
              <a:t>Verwenden Sie nur Bilder, für die die Rechte geklärt sind</a:t>
            </a:r>
          </a:p>
        </p:txBody>
      </p:sp>
      <p:sp>
        <p:nvSpPr>
          <p:cNvPr id="3" name="Inhaltsplatzhalter 2">
            <a:extLst>
              <a:ext uri="{FF2B5EF4-FFF2-40B4-BE49-F238E27FC236}">
                <a16:creationId xmlns:a16="http://schemas.microsoft.com/office/drawing/2014/main" id="{2A301C91-B10A-324E-AC39-5F789437D66A}"/>
              </a:ext>
            </a:extLst>
          </p:cNvPr>
          <p:cNvSpPr>
            <a:spLocks noGrp="1"/>
          </p:cNvSpPr>
          <p:nvPr>
            <p:ph sz="half" idx="1"/>
          </p:nvPr>
        </p:nvSpPr>
        <p:spPr>
          <a:xfrm>
            <a:off x="695325" y="1520825"/>
            <a:ext cx="5168900" cy="4537075"/>
          </a:xfrm>
        </p:spPr>
        <p:txBody>
          <a:bodyPr rtlCol="0">
            <a:noAutofit/>
          </a:bodyPr>
          <a:lstStyle/>
          <a:p>
            <a:pPr marL="0" indent="0" fontAlgn="auto">
              <a:buFont typeface="Arial" panose="020B0604020202020204" pitchFamily="34" charset="0"/>
              <a:buNone/>
              <a:defRPr/>
            </a:pPr>
            <a:r>
              <a:rPr lang="de-DE" b="1" dirty="0"/>
              <a:t>Freigegebene Bilder sind:</a:t>
            </a:r>
          </a:p>
          <a:p>
            <a:pPr fontAlgn="auto">
              <a:defRPr/>
            </a:pPr>
            <a:r>
              <a:rPr lang="de-DE" dirty="0"/>
              <a:t>Bilder, für deren Verwendung Pfeifer die Rechte erworben hat</a:t>
            </a:r>
          </a:p>
          <a:p>
            <a:pPr fontAlgn="auto">
              <a:defRPr/>
            </a:pPr>
            <a:r>
              <a:rPr lang="de-DE" dirty="0"/>
              <a:t>Bilder von Dritten (z.B. Partnerfirmen), wenn für die Verwendung eine schriftliche Genehmigung vorliegt</a:t>
            </a:r>
          </a:p>
          <a:p>
            <a:pPr fontAlgn="auto">
              <a:defRPr/>
            </a:pPr>
            <a:r>
              <a:rPr lang="de-DE" dirty="0"/>
              <a:t>Bilder, die Sie selbst fotografiert haben, wenn Sie eine solche Genehmigung erteilen und keine Rechte Dritter verletzt werden (z.B. anderer Personen)</a:t>
            </a:r>
          </a:p>
          <a:p>
            <a:pPr marL="0" indent="0" fontAlgn="auto">
              <a:buFont typeface="Arial" panose="020B0604020202020204" pitchFamily="34" charset="0"/>
              <a:buNone/>
              <a:defRPr/>
            </a:pPr>
            <a:endParaRPr lang="de-DE" dirty="0"/>
          </a:p>
        </p:txBody>
      </p:sp>
      <p:sp>
        <p:nvSpPr>
          <p:cNvPr id="4" name="Inhaltsplatzhalter 3">
            <a:extLst>
              <a:ext uri="{FF2B5EF4-FFF2-40B4-BE49-F238E27FC236}">
                <a16:creationId xmlns:a16="http://schemas.microsoft.com/office/drawing/2014/main" id="{6FB7301C-BAF4-314A-8097-7D55AA4C2B2B}"/>
              </a:ext>
            </a:extLst>
          </p:cNvPr>
          <p:cNvSpPr>
            <a:spLocks noGrp="1"/>
          </p:cNvSpPr>
          <p:nvPr>
            <p:ph sz="half" idx="2"/>
          </p:nvPr>
        </p:nvSpPr>
        <p:spPr>
          <a:xfrm>
            <a:off x="6327775" y="1520825"/>
            <a:ext cx="5168900" cy="4537075"/>
          </a:xfrm>
        </p:spPr>
        <p:txBody>
          <a:bodyPr rtlCol="0">
            <a:noAutofit/>
          </a:bodyPr>
          <a:lstStyle/>
          <a:p>
            <a:pPr marL="0" indent="0" fontAlgn="auto">
              <a:buFont typeface="Arial" panose="020B0604020202020204" pitchFamily="34" charset="0"/>
              <a:buNone/>
              <a:defRPr/>
            </a:pPr>
            <a:r>
              <a:rPr lang="de-DE" b="1" dirty="0"/>
              <a:t>Problematische Bilder sind:</a:t>
            </a:r>
          </a:p>
          <a:p>
            <a:pPr fontAlgn="auto">
              <a:defRPr/>
            </a:pPr>
            <a:r>
              <a:rPr lang="de-DE" dirty="0"/>
              <a:t>Alle Bilder, die Sie aus dem Internet herunterladen</a:t>
            </a:r>
          </a:p>
          <a:p>
            <a:pPr fontAlgn="auto">
              <a:defRPr/>
            </a:pPr>
            <a:r>
              <a:rPr lang="de-DE" dirty="0"/>
              <a:t>Auch Bilder, die kostenlos unter der Creative </a:t>
            </a:r>
            <a:r>
              <a:rPr lang="de-DE" dirty="0" err="1"/>
              <a:t>Commons</a:t>
            </a:r>
            <a:r>
              <a:rPr lang="de-DE" dirty="0"/>
              <a:t>-Lizenz angeboten werden (z.B.: </a:t>
            </a:r>
            <a:r>
              <a:rPr lang="de-DE" dirty="0" err="1"/>
              <a:t>pexels</a:t>
            </a:r>
            <a:r>
              <a:rPr lang="de-DE" dirty="0"/>
              <a:t>, </a:t>
            </a:r>
            <a:r>
              <a:rPr lang="de-DE" dirty="0" err="1"/>
              <a:t>pixabay</a:t>
            </a:r>
            <a:r>
              <a:rPr lang="de-DE" dirty="0"/>
              <a:t>). Hier liegt die Verantwortung für die Rechteklärung letztendlich beim Nutzer; das kann zu Abmahnungen führen</a:t>
            </a:r>
          </a:p>
          <a:p>
            <a:pPr fontAlgn="auto">
              <a:defRPr/>
            </a:pPr>
            <a:r>
              <a:rPr lang="de-DE" dirty="0"/>
              <a:t>Bilder, die Sie selbst fotografiert haben, auf denen einzelne Personen erkennbar sind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B0939-8FE7-E340-A664-CD3D6B1CA383}"/>
              </a:ext>
            </a:extLst>
          </p:cNvPr>
          <p:cNvSpPr>
            <a:spLocks noGrp="1"/>
          </p:cNvSpPr>
          <p:nvPr>
            <p:ph type="title"/>
          </p:nvPr>
        </p:nvSpPr>
        <p:spPr/>
        <p:txBody>
          <a:bodyPr/>
          <a:lstStyle/>
          <a:p>
            <a:pPr fontAlgn="auto">
              <a:spcAft>
                <a:spcPts val="0"/>
              </a:spcAft>
              <a:defRPr/>
            </a:pPr>
            <a:r>
              <a:rPr lang="de-DE" dirty="0"/>
              <a:t>Nutzen Sie die Schlussfolien und den Disclaimer</a:t>
            </a:r>
          </a:p>
        </p:txBody>
      </p:sp>
      <p:sp>
        <p:nvSpPr>
          <p:cNvPr id="3" name="Inhaltsplatzhalter 2">
            <a:extLst>
              <a:ext uri="{FF2B5EF4-FFF2-40B4-BE49-F238E27FC236}">
                <a16:creationId xmlns:a16="http://schemas.microsoft.com/office/drawing/2014/main" id="{85B2A90F-323B-D44A-A4FD-50BD04B13E6C}"/>
              </a:ext>
            </a:extLst>
          </p:cNvPr>
          <p:cNvSpPr>
            <a:spLocks noGrp="1"/>
          </p:cNvSpPr>
          <p:nvPr>
            <p:ph sz="half" idx="1"/>
          </p:nvPr>
        </p:nvSpPr>
        <p:spPr>
          <a:xfrm>
            <a:off x="695325" y="1520825"/>
            <a:ext cx="5168900" cy="4537075"/>
          </a:xfrm>
        </p:spPr>
        <p:txBody>
          <a:bodyPr rtlCol="0">
            <a:noAutofit/>
          </a:bodyPr>
          <a:lstStyle/>
          <a:p>
            <a:pPr marL="0" indent="0" fontAlgn="auto">
              <a:buFont typeface="Arial" panose="020B0604020202020204" pitchFamily="34" charset="0"/>
              <a:buNone/>
              <a:defRPr/>
            </a:pPr>
            <a:r>
              <a:rPr lang="de-DE" b="1" dirty="0"/>
              <a:t>Optional: Schlussfolien</a:t>
            </a:r>
          </a:p>
          <a:p>
            <a:pPr fontAlgn="auto">
              <a:defRPr/>
            </a:pPr>
            <a:r>
              <a:rPr lang="de-DE" dirty="0"/>
              <a:t>Schlussfolie für externe Präsentationen</a:t>
            </a:r>
          </a:p>
          <a:p>
            <a:pPr fontAlgn="auto">
              <a:defRPr/>
            </a:pPr>
            <a:r>
              <a:rPr lang="de-DE" dirty="0"/>
              <a:t>Schlussfolie für interne Präsentationen</a:t>
            </a:r>
          </a:p>
          <a:p>
            <a:pPr marL="0" indent="0" fontAlgn="auto">
              <a:buFont typeface="Arial" panose="020B0604020202020204" pitchFamily="34" charset="0"/>
              <a:buNone/>
              <a:defRPr/>
            </a:pPr>
            <a:endParaRPr lang="de-DE" dirty="0"/>
          </a:p>
          <a:p>
            <a:pPr marL="0" indent="0" fontAlgn="auto">
              <a:buFont typeface="Arial" panose="020B0604020202020204" pitchFamily="34" charset="0"/>
              <a:buNone/>
              <a:defRPr/>
            </a:pPr>
            <a:r>
              <a:rPr lang="de-DE" dirty="0"/>
              <a:t>Ergänzen Sie Ihre Kontaktdaten und eventuell ein Bild.</a:t>
            </a:r>
          </a:p>
          <a:p>
            <a:pPr marL="0" indent="0" fontAlgn="auto">
              <a:buFont typeface="Arial" panose="020B0604020202020204" pitchFamily="34" charset="0"/>
              <a:buNone/>
              <a:defRPr/>
            </a:pPr>
            <a:endParaRPr lang="de-DE" dirty="0"/>
          </a:p>
        </p:txBody>
      </p:sp>
      <p:sp>
        <p:nvSpPr>
          <p:cNvPr id="35843" name="Inhaltsplatzhalter 3">
            <a:extLst>
              <a:ext uri="{FF2B5EF4-FFF2-40B4-BE49-F238E27FC236}">
                <a16:creationId xmlns:a16="http://schemas.microsoft.com/office/drawing/2014/main" id="{88981461-1965-A94B-9868-C7BECE42AC29}"/>
              </a:ext>
            </a:extLst>
          </p:cNvPr>
          <p:cNvSpPr>
            <a:spLocks noGrp="1" noChangeArrowheads="1"/>
          </p:cNvSpPr>
          <p:nvPr>
            <p:ph sz="half" idx="2"/>
          </p:nvPr>
        </p:nvSpPr>
        <p:spPr>
          <a:xfrm>
            <a:off x="6327774" y="1520825"/>
            <a:ext cx="5312841" cy="4537075"/>
          </a:xfrm>
        </p:spPr>
        <p:txBody>
          <a:bodyPr/>
          <a:lstStyle/>
          <a:p>
            <a:pPr marL="0" indent="0">
              <a:buFont typeface="Arial" panose="020B0604020202020204" pitchFamily="34" charset="0"/>
              <a:buNone/>
            </a:pPr>
            <a:r>
              <a:rPr lang="de-DE" altLang="de-DE" b="1" dirty="0"/>
              <a:t>Verpflichtend: der Disclaimer</a:t>
            </a:r>
          </a:p>
          <a:p>
            <a:pPr marL="0" indent="0">
              <a:buFont typeface="Arial" panose="020B0604020202020204" pitchFamily="34" charset="0"/>
              <a:buNone/>
            </a:pPr>
            <a:r>
              <a:rPr lang="de-DE" altLang="de-DE" dirty="0"/>
              <a:t>Der Disclaimer enthält eine Passage zum Thema </a:t>
            </a:r>
            <a:r>
              <a:rPr lang="de-DE" altLang="de-DE" i="1" dirty="0"/>
              <a:t>Produkthaftung </a:t>
            </a:r>
            <a:r>
              <a:rPr lang="de-DE" altLang="de-DE" dirty="0"/>
              <a:t>und eine Passage zum </a:t>
            </a:r>
            <a:r>
              <a:rPr lang="de-DE" altLang="de-DE" i="1" dirty="0"/>
              <a:t>Allgemeinen Gleichstellungsgesetz (AGG</a:t>
            </a:r>
            <a:r>
              <a:rPr lang="de-DE" altLang="de-DE" dirty="0"/>
              <a:t>). Setzen Sie den Disclaimer in jedem Fall ein.</a:t>
            </a:r>
          </a:p>
          <a:p>
            <a:pPr marL="0" indent="0">
              <a:buFont typeface="Arial" panose="020B0604020202020204" pitchFamily="34" charset="0"/>
              <a:buNone/>
            </a:pPr>
            <a:endParaRPr lang="de-DE" altLang="de-DE" dirty="0"/>
          </a:p>
          <a:p>
            <a:pPr marL="0" indent="0">
              <a:buFont typeface="Arial" panose="020B0604020202020204" pitchFamily="34" charset="0"/>
              <a:buNone/>
            </a:pPr>
            <a:endParaRPr lang="de-DE" altLang="de-DE" dirty="0"/>
          </a:p>
        </p:txBody>
      </p:sp>
      <p:sp>
        <p:nvSpPr>
          <p:cNvPr id="5" name="Textfeld 4">
            <a:extLst>
              <a:ext uri="{FF2B5EF4-FFF2-40B4-BE49-F238E27FC236}">
                <a16:creationId xmlns:a16="http://schemas.microsoft.com/office/drawing/2014/main" id="{0A5A2CEF-B563-2547-9A59-A8BAD1DD1C9F}"/>
              </a:ext>
            </a:extLst>
          </p:cNvPr>
          <p:cNvSpPr txBox="1"/>
          <p:nvPr/>
        </p:nvSpPr>
        <p:spPr>
          <a:xfrm>
            <a:off x="7053944" y="4523128"/>
            <a:ext cx="4318840" cy="400110"/>
          </a:xfrm>
          <a:prstGeom prst="rect">
            <a:avLst/>
          </a:prstGeom>
          <a:solidFill>
            <a:schemeClr val="accent4"/>
          </a:solidFill>
        </p:spPr>
        <p:txBody>
          <a:bodyPr wrap="square">
            <a:spAutoFit/>
          </a:bodyPr>
          <a:lstStyle/>
          <a:p>
            <a:pPr eaLnBrk="1" fontAlgn="auto" hangingPunct="1">
              <a:spcBef>
                <a:spcPts val="0"/>
              </a:spcBef>
              <a:spcAft>
                <a:spcPts val="0"/>
              </a:spcAft>
              <a:defRPr/>
            </a:pPr>
            <a:r>
              <a:rPr lang="de-DE" sz="2000" b="1" dirty="0">
                <a:solidFill>
                  <a:schemeClr val="bg1"/>
                </a:solidFill>
                <a:latin typeface="+mn-lt"/>
              </a:rPr>
              <a:t>Rücksprache Rechtsabteilung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5F83A8-4F5A-394C-AD98-C66454AF3521}"/>
              </a:ext>
            </a:extLst>
          </p:cNvPr>
          <p:cNvSpPr>
            <a:spLocks noGrp="1"/>
          </p:cNvSpPr>
          <p:nvPr>
            <p:ph type="body" idx="1"/>
          </p:nvPr>
        </p:nvSpPr>
        <p:spPr>
          <a:xfrm>
            <a:off x="7397750" y="3717032"/>
            <a:ext cx="2006600" cy="1443038"/>
          </a:xfrm>
        </p:spPr>
        <p:txBody>
          <a:bodyPr rtlCol="0" anchor="ctr">
            <a:noAutofit/>
          </a:bodyPr>
          <a:lstStyle/>
          <a:p>
            <a:pPr algn="ctr" fontAlgn="auto">
              <a:defRPr/>
            </a:pPr>
            <a:r>
              <a:rPr lang="de-DE" dirty="0"/>
              <a:t>Corporate Marketing Communications</a:t>
            </a:r>
          </a:p>
        </p:txBody>
      </p:sp>
      <p:pic>
        <p:nvPicPr>
          <p:cNvPr id="6" name="Bildplatzhalter 5">
            <a:extLst>
              <a:ext uri="{FF2B5EF4-FFF2-40B4-BE49-F238E27FC236}">
                <a16:creationId xmlns:a16="http://schemas.microsoft.com/office/drawing/2014/main" id="{DADB5484-50B4-CF42-8AB2-9B6FC2BA5DCE}"/>
              </a:ext>
            </a:extLst>
          </p:cNvPr>
          <p:cNvPicPr>
            <a:picLocks noGrp="1" noChangeAspect="1"/>
          </p:cNvPicPr>
          <p:nvPr>
            <p:ph type="pic" sz="quarter" idx="13"/>
          </p:nvPr>
        </p:nvPicPr>
        <p:blipFill>
          <a:blip r:embed="rId2"/>
          <a:srcRect l="14" r="14"/>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066B8-3254-4A49-B9BB-234CAAF77B26}"/>
              </a:ext>
            </a:extLst>
          </p:cNvPr>
          <p:cNvSpPr>
            <a:spLocks noGrp="1"/>
          </p:cNvSpPr>
          <p:nvPr>
            <p:ph type="title"/>
          </p:nvPr>
        </p:nvSpPr>
        <p:spPr/>
        <p:txBody>
          <a:bodyPr/>
          <a:lstStyle/>
          <a:p>
            <a:pPr fontAlgn="auto">
              <a:spcAft>
                <a:spcPts val="0"/>
              </a:spcAft>
              <a:defRPr/>
            </a:pPr>
            <a:r>
              <a:rPr lang="de-DE" dirty="0"/>
              <a:t>In 5 Schritten zur Präsentation</a:t>
            </a:r>
          </a:p>
        </p:txBody>
      </p:sp>
      <p:sp>
        <p:nvSpPr>
          <p:cNvPr id="24579" name="Textplatzhalter 3">
            <a:extLst>
              <a:ext uri="{FF2B5EF4-FFF2-40B4-BE49-F238E27FC236}">
                <a16:creationId xmlns:a16="http://schemas.microsoft.com/office/drawing/2014/main" id="{E4275D45-BBA3-0843-A008-02605948D14B}"/>
              </a:ext>
            </a:extLst>
          </p:cNvPr>
          <p:cNvSpPr>
            <a:spLocks noGrp="1" noChangeArrowheads="1"/>
          </p:cNvSpPr>
          <p:nvPr>
            <p:ph type="body" sz="quarter" idx="14"/>
          </p:nvPr>
        </p:nvSpPr>
        <p:spPr>
          <a:xfrm>
            <a:off x="2781300" y="2668588"/>
            <a:ext cx="8689975" cy="396875"/>
          </a:xfrm>
        </p:spPr>
        <p:txBody>
          <a:bodyPr/>
          <a:lstStyle/>
          <a:p>
            <a:r>
              <a:rPr lang="de-DE" altLang="de-DE" dirty="0"/>
              <a:t>Erstellen der Fußzeile und Titelfolie</a:t>
            </a:r>
          </a:p>
        </p:txBody>
      </p:sp>
      <p:sp>
        <p:nvSpPr>
          <p:cNvPr id="24580" name="Textplatzhalter 4">
            <a:extLst>
              <a:ext uri="{FF2B5EF4-FFF2-40B4-BE49-F238E27FC236}">
                <a16:creationId xmlns:a16="http://schemas.microsoft.com/office/drawing/2014/main" id="{E483F277-ABFD-3F40-8F9E-8459E02FB07D}"/>
              </a:ext>
            </a:extLst>
          </p:cNvPr>
          <p:cNvSpPr>
            <a:spLocks noGrp="1" noChangeArrowheads="1"/>
          </p:cNvSpPr>
          <p:nvPr>
            <p:ph type="body" sz="quarter" idx="15"/>
          </p:nvPr>
        </p:nvSpPr>
        <p:spPr>
          <a:xfrm>
            <a:off x="2952750" y="3581400"/>
            <a:ext cx="8518525" cy="395288"/>
          </a:xfrm>
        </p:spPr>
        <p:txBody>
          <a:bodyPr/>
          <a:lstStyle/>
          <a:p>
            <a:r>
              <a:rPr lang="de-DE" altLang="de-DE"/>
              <a:t>Erstellen der Inhaltsfolien</a:t>
            </a:r>
          </a:p>
        </p:txBody>
      </p:sp>
      <p:sp>
        <p:nvSpPr>
          <p:cNvPr id="24581" name="Textplatzhalter 5">
            <a:extLst>
              <a:ext uri="{FF2B5EF4-FFF2-40B4-BE49-F238E27FC236}">
                <a16:creationId xmlns:a16="http://schemas.microsoft.com/office/drawing/2014/main" id="{AF148B80-B844-3E48-B6A8-EF856C90682B}"/>
              </a:ext>
            </a:extLst>
          </p:cNvPr>
          <p:cNvSpPr>
            <a:spLocks noGrp="1" noChangeArrowheads="1"/>
          </p:cNvSpPr>
          <p:nvPr>
            <p:ph type="body" sz="quarter" idx="16"/>
          </p:nvPr>
        </p:nvSpPr>
        <p:spPr>
          <a:xfrm>
            <a:off x="2790825" y="4513263"/>
            <a:ext cx="8704263" cy="395287"/>
          </a:xfrm>
        </p:spPr>
        <p:txBody>
          <a:bodyPr/>
          <a:lstStyle/>
          <a:p>
            <a:r>
              <a:rPr lang="de-DE" altLang="de-DE"/>
              <a:t>Einsatz von Farben, Schriften und Bildern</a:t>
            </a:r>
          </a:p>
        </p:txBody>
      </p:sp>
      <p:sp>
        <p:nvSpPr>
          <p:cNvPr id="24582" name="Textplatzhalter 6">
            <a:extLst>
              <a:ext uri="{FF2B5EF4-FFF2-40B4-BE49-F238E27FC236}">
                <a16:creationId xmlns:a16="http://schemas.microsoft.com/office/drawing/2014/main" id="{80EC1516-4C0B-994C-A7B4-5D2D0027D2EF}"/>
              </a:ext>
            </a:extLst>
          </p:cNvPr>
          <p:cNvSpPr>
            <a:spLocks noGrp="1" noChangeArrowheads="1"/>
          </p:cNvSpPr>
          <p:nvPr>
            <p:ph type="body" sz="quarter" idx="17"/>
          </p:nvPr>
        </p:nvSpPr>
        <p:spPr>
          <a:xfrm>
            <a:off x="2287588" y="5345113"/>
            <a:ext cx="9183687" cy="396875"/>
          </a:xfrm>
        </p:spPr>
        <p:txBody>
          <a:bodyPr/>
          <a:lstStyle/>
          <a:p>
            <a:r>
              <a:rPr lang="de-DE" altLang="de-DE"/>
              <a:t>Erstellen der Schlussfolien</a:t>
            </a:r>
          </a:p>
        </p:txBody>
      </p:sp>
      <p:grpSp>
        <p:nvGrpSpPr>
          <p:cNvPr id="4" name="Gruppieren 3">
            <a:extLst>
              <a:ext uri="{FF2B5EF4-FFF2-40B4-BE49-F238E27FC236}">
                <a16:creationId xmlns:a16="http://schemas.microsoft.com/office/drawing/2014/main" id="{C0BE60B7-6CC1-BA42-A006-D86032D837BA}"/>
              </a:ext>
            </a:extLst>
          </p:cNvPr>
          <p:cNvGrpSpPr/>
          <p:nvPr/>
        </p:nvGrpSpPr>
        <p:grpSpPr>
          <a:xfrm>
            <a:off x="2287588" y="1854994"/>
            <a:ext cx="8689975" cy="396875"/>
            <a:chOff x="2287588" y="1854994"/>
            <a:chExt cx="8689975" cy="396875"/>
          </a:xfrm>
        </p:grpSpPr>
        <p:sp>
          <p:nvSpPr>
            <p:cNvPr id="8" name="Textplatzhalter 3">
              <a:extLst>
                <a:ext uri="{FF2B5EF4-FFF2-40B4-BE49-F238E27FC236}">
                  <a16:creationId xmlns:a16="http://schemas.microsoft.com/office/drawing/2014/main" id="{13007C1B-2239-104A-A177-22C24C68EF35}"/>
                </a:ext>
              </a:extLst>
            </p:cNvPr>
            <p:cNvSpPr txBox="1">
              <a:spLocks noChangeArrowheads="1"/>
            </p:cNvSpPr>
            <p:nvPr/>
          </p:nvSpPr>
          <p:spPr bwMode="auto">
            <a:xfrm>
              <a:off x="2287588" y="1854994"/>
              <a:ext cx="8689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000" tIns="0" rIns="91440" bIns="45720" numCol="1" anchor="ctr" anchorCtr="0" compatLnSpc="1">
              <a:prstTxWarp prst="textNoShape">
                <a:avLst/>
              </a:prstTxWarp>
            </a:bodyPr>
            <a:lstStyle>
              <a:lvl1pPr marL="228600" indent="-228600" algn="l" rtl="0" fontAlgn="base">
                <a:spcBef>
                  <a:spcPts val="400"/>
                </a:spcBef>
                <a:spcAft>
                  <a:spcPts val="400"/>
                </a:spcAft>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66725" indent="-228600" algn="l" rtl="0" fontAlgn="base">
                <a:spcBef>
                  <a:spcPts val="400"/>
                </a:spcBef>
                <a:spcAft>
                  <a:spcPts val="4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19138" indent="-228600" algn="l" rtl="0" fontAlgn="base">
                <a:spcBef>
                  <a:spcPts val="400"/>
                </a:spcBef>
                <a:spcAft>
                  <a:spcPts val="4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71550" indent="-228600" algn="l" rtl="0" fontAlgn="base">
                <a:spcBef>
                  <a:spcPts val="400"/>
                </a:spcBef>
                <a:spcAft>
                  <a:spcPts val="4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de-DE" altLang="de-DE" dirty="0"/>
                <a:t>Wenn Master und Chartpool neu sind </a:t>
              </a:r>
            </a:p>
          </p:txBody>
        </p:sp>
        <p:sp>
          <p:nvSpPr>
            <p:cNvPr id="3" name="Rechteck 2">
              <a:hlinkClick r:id="rId2" action="ppaction://hlinksldjump"/>
              <a:extLst>
                <a:ext uri="{FF2B5EF4-FFF2-40B4-BE49-F238E27FC236}">
                  <a16:creationId xmlns:a16="http://schemas.microsoft.com/office/drawing/2014/main" id="{597408D4-3FB4-394A-8996-B40AA9D6D14F}"/>
                </a:ext>
              </a:extLst>
            </p:cNvPr>
            <p:cNvSpPr/>
            <p:nvPr/>
          </p:nvSpPr>
          <p:spPr>
            <a:xfrm>
              <a:off x="2287588" y="1854994"/>
              <a:ext cx="4591843"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 name="Rechteck 4">
            <a:hlinkClick r:id="rId3" action="ppaction://hlinksldjump"/>
            <a:extLst>
              <a:ext uri="{FF2B5EF4-FFF2-40B4-BE49-F238E27FC236}">
                <a16:creationId xmlns:a16="http://schemas.microsoft.com/office/drawing/2014/main" id="{F8087056-A697-F148-87C2-763AAA946FFE}"/>
              </a:ext>
            </a:extLst>
          </p:cNvPr>
          <p:cNvSpPr/>
          <p:nvPr/>
        </p:nvSpPr>
        <p:spPr>
          <a:xfrm>
            <a:off x="2790825" y="2668588"/>
            <a:ext cx="4223929"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hlinkClick r:id="rId4" action="ppaction://hlinksldjump"/>
            <a:extLst>
              <a:ext uri="{FF2B5EF4-FFF2-40B4-BE49-F238E27FC236}">
                <a16:creationId xmlns:a16="http://schemas.microsoft.com/office/drawing/2014/main" id="{D11D83CB-2525-3143-9B7E-5BF84B0515C6}"/>
              </a:ext>
            </a:extLst>
          </p:cNvPr>
          <p:cNvSpPr/>
          <p:nvPr/>
        </p:nvSpPr>
        <p:spPr>
          <a:xfrm>
            <a:off x="2952750" y="3581400"/>
            <a:ext cx="3278233" cy="395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hlinkClick r:id="rId5" action="ppaction://hlinksldjump"/>
            <a:extLst>
              <a:ext uri="{FF2B5EF4-FFF2-40B4-BE49-F238E27FC236}">
                <a16:creationId xmlns:a16="http://schemas.microsoft.com/office/drawing/2014/main" id="{891AF95F-08E9-7F4E-A4E6-4A29F3149821}"/>
              </a:ext>
            </a:extLst>
          </p:cNvPr>
          <p:cNvSpPr/>
          <p:nvPr/>
        </p:nvSpPr>
        <p:spPr>
          <a:xfrm>
            <a:off x="2781300" y="4513263"/>
            <a:ext cx="5160917" cy="395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hlinkClick r:id="rId6" action="ppaction://hlinksldjump"/>
            <a:extLst>
              <a:ext uri="{FF2B5EF4-FFF2-40B4-BE49-F238E27FC236}">
                <a16:creationId xmlns:a16="http://schemas.microsoft.com/office/drawing/2014/main" id="{C29BD74F-3623-8A47-B908-09A3C25CBCFD}"/>
              </a:ext>
            </a:extLst>
          </p:cNvPr>
          <p:cNvSpPr/>
          <p:nvPr/>
        </p:nvSpPr>
        <p:spPr>
          <a:xfrm>
            <a:off x="2287588" y="5345113"/>
            <a:ext cx="3512321"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pPr marL="0" indent="0" fontAlgn="auto">
              <a:lnSpc>
                <a:spcPct val="120000"/>
              </a:lnSpc>
              <a:buNone/>
              <a:defRPr/>
            </a:pPr>
            <a:r>
              <a:rPr lang="de-DE" b="1" i="1" dirty="0"/>
              <a:t>Zusätzliche Informationen: </a:t>
            </a:r>
          </a:p>
          <a:p>
            <a:pPr marL="0" indent="0" fontAlgn="auto">
              <a:lnSpc>
                <a:spcPct val="120000"/>
              </a:lnSpc>
              <a:buNone/>
              <a:defRPr/>
            </a:pPr>
            <a:r>
              <a:rPr lang="de-DE" dirty="0"/>
              <a:t>Sie benötigen die Pfeifer Hausschrift „Open Sans“. </a:t>
            </a:r>
            <a:r>
              <a:rPr lang="de-DE" dirty="0">
                <a:hlinkClick r:id="rId2" action="ppaction://hlinksldjump"/>
              </a:rPr>
              <a:t>Siehe Seite 9</a:t>
            </a:r>
            <a:endParaRPr lang="de-DE" dirty="0"/>
          </a:p>
          <a:p>
            <a:pPr marL="0" indent="0" fontAlgn="auto">
              <a:lnSpc>
                <a:spcPct val="120000"/>
              </a:lnSpc>
              <a:buNone/>
              <a:defRPr/>
            </a:pPr>
            <a:r>
              <a:rPr lang="de-DE" dirty="0"/>
              <a:t>Der Chartpool</a:t>
            </a:r>
            <a:r>
              <a:rPr lang="de-DE" b="1" dirty="0"/>
              <a:t> </a:t>
            </a:r>
            <a:r>
              <a:rPr lang="de-DE" dirty="0"/>
              <a:t>stellt Ihnen gestaltete Folien bereit, die Sie in jeder Präsentation nutzen können. Legen Sie diesen an geeigneter Stelle ab.</a:t>
            </a:r>
          </a:p>
          <a:p>
            <a:endParaRPr lang="de-DE" dirty="0"/>
          </a:p>
        </p:txBody>
      </p:sp>
      <p:sp>
        <p:nvSpPr>
          <p:cNvPr id="8" name="Titel 7">
            <a:extLst>
              <a:ext uri="{FF2B5EF4-FFF2-40B4-BE49-F238E27FC236}">
                <a16:creationId xmlns:a16="http://schemas.microsoft.com/office/drawing/2014/main" id="{A8780FB6-F993-5C43-899C-253FAC7C03A3}"/>
              </a:ext>
            </a:extLst>
          </p:cNvPr>
          <p:cNvSpPr>
            <a:spLocks noGrp="1"/>
          </p:cNvSpPr>
          <p:nvPr>
            <p:ph type="title"/>
          </p:nvPr>
        </p:nvSpPr>
        <p:spPr/>
        <p:txBody>
          <a:bodyPr/>
          <a:lstStyle/>
          <a:p>
            <a:pPr fontAlgn="auto">
              <a:spcAft>
                <a:spcPts val="0"/>
              </a:spcAft>
              <a:defRPr/>
            </a:pPr>
            <a:r>
              <a:rPr lang="de-DE" dirty="0"/>
              <a:t>Sie haben den Master und den Chartpool neu erhalten?</a:t>
            </a:r>
          </a:p>
        </p:txBody>
      </p:sp>
      <p:sp>
        <p:nvSpPr>
          <p:cNvPr id="9" name="Inhaltsplatzhalter 8">
            <a:extLst>
              <a:ext uri="{FF2B5EF4-FFF2-40B4-BE49-F238E27FC236}">
                <a16:creationId xmlns:a16="http://schemas.microsoft.com/office/drawing/2014/main" id="{43BF48FB-4B4B-2845-BA9D-B4294DD3BC61}"/>
              </a:ext>
            </a:extLst>
          </p:cNvPr>
          <p:cNvSpPr>
            <a:spLocks noGrp="1"/>
          </p:cNvSpPr>
          <p:nvPr>
            <p:ph sz="half" idx="1"/>
          </p:nvPr>
        </p:nvSpPr>
        <p:spPr>
          <a:xfrm>
            <a:off x="695325" y="1520825"/>
            <a:ext cx="5168900" cy="4537075"/>
          </a:xfrm>
        </p:spPr>
        <p:txBody>
          <a:bodyPr rtlCol="0">
            <a:noAutofit/>
          </a:bodyPr>
          <a:lstStyle/>
          <a:p>
            <a:pPr marL="0" indent="0" fontAlgn="auto">
              <a:lnSpc>
                <a:spcPct val="120000"/>
              </a:lnSpc>
              <a:buFont typeface="Arial" panose="020B0604020202020204" pitchFamily="34" charset="0"/>
              <a:buNone/>
              <a:defRPr/>
            </a:pPr>
            <a:r>
              <a:rPr lang="de-DE" b="1" i="1" dirty="0"/>
              <a:t>So legen Sie die Dateien ab:</a:t>
            </a:r>
          </a:p>
          <a:p>
            <a:pPr marL="457200" indent="-457200" fontAlgn="auto">
              <a:lnSpc>
                <a:spcPct val="120000"/>
              </a:lnSpc>
              <a:buFont typeface="+mj-lt"/>
              <a:buAutoNum type="arabicPeriod"/>
              <a:defRPr/>
            </a:pPr>
            <a:r>
              <a:rPr lang="de-DE" dirty="0"/>
              <a:t>Öffnen Sie den PowerPoint-Master, klicken Sie auf Speichern unter </a:t>
            </a:r>
            <a:r>
              <a:rPr lang="de-DE" i="1" dirty="0"/>
              <a:t>C:\Users\“Name“\AppData</a:t>
            </a:r>
            <a:r>
              <a:rPr lang="de-DE" b="1" i="1" dirty="0"/>
              <a:t>*</a:t>
            </a:r>
            <a:r>
              <a:rPr lang="de-DE" i="1" dirty="0"/>
              <a:t>\Roaming\Microsoft\Templates\Vorlagen</a:t>
            </a:r>
            <a:r>
              <a:rPr lang="de-DE" b="1" i="1" dirty="0"/>
              <a:t>**</a:t>
            </a:r>
            <a:r>
              <a:rPr lang="de-DE" i="1" dirty="0"/>
              <a:t> </a:t>
            </a:r>
          </a:p>
          <a:p>
            <a:pPr marL="457200" indent="-457200" fontAlgn="auto">
              <a:lnSpc>
                <a:spcPct val="120000"/>
              </a:lnSpc>
              <a:buFont typeface="+mj-lt"/>
              <a:buAutoNum type="arabicPeriod"/>
              <a:defRPr/>
            </a:pPr>
            <a:r>
              <a:rPr lang="de-DE" dirty="0"/>
              <a:t>wählen Sie den Dateityp </a:t>
            </a:r>
            <a:r>
              <a:rPr lang="de-DE" i="1" dirty="0"/>
              <a:t>„PowerPoint-Vorlage (*.</a:t>
            </a:r>
            <a:r>
              <a:rPr lang="de-DE" i="1" dirty="0" err="1"/>
              <a:t>potx</a:t>
            </a:r>
            <a:r>
              <a:rPr lang="de-DE" i="1" dirty="0"/>
              <a:t>)“</a:t>
            </a:r>
            <a:r>
              <a:rPr lang="de-DE" dirty="0">
                <a:solidFill>
                  <a:schemeClr val="accent5"/>
                </a:solidFill>
              </a:rPr>
              <a:t> </a:t>
            </a:r>
            <a:r>
              <a:rPr lang="de-DE" dirty="0"/>
              <a:t>aus. </a:t>
            </a:r>
          </a:p>
          <a:p>
            <a:pPr marL="457200" indent="-457200" fontAlgn="auto">
              <a:lnSpc>
                <a:spcPct val="120000"/>
              </a:lnSpc>
              <a:buFont typeface="+mj-lt"/>
              <a:buAutoNum type="arabicPeriod"/>
              <a:defRPr/>
            </a:pPr>
            <a:r>
              <a:rPr lang="de-DE" dirty="0"/>
              <a:t>Speichern</a:t>
            </a:r>
          </a:p>
          <a:p>
            <a:pPr marL="0" indent="0" fontAlgn="auto">
              <a:lnSpc>
                <a:spcPct val="120000"/>
              </a:lnSpc>
              <a:buNone/>
              <a:defRPr/>
            </a:pPr>
            <a:endParaRPr lang="de-DE" sz="1600" b="1" dirty="0"/>
          </a:p>
          <a:p>
            <a:pPr marL="0" indent="0" fontAlgn="auto">
              <a:buNone/>
              <a:defRPr/>
            </a:pPr>
            <a:r>
              <a:rPr lang="de-DE" sz="1600" b="1" dirty="0"/>
              <a:t>*</a:t>
            </a:r>
            <a:r>
              <a:rPr lang="de-DE" sz="1600" dirty="0"/>
              <a:t> </a:t>
            </a:r>
            <a:r>
              <a:rPr lang="de-DE" sz="1600" b="1" dirty="0"/>
              <a:t>Falls nicht sichtbar:   </a:t>
            </a:r>
            <a:br>
              <a:rPr lang="de-DE" sz="1600" dirty="0"/>
            </a:br>
            <a:r>
              <a:rPr lang="de-DE" sz="1600" dirty="0"/>
              <a:t>   </a:t>
            </a:r>
            <a:r>
              <a:rPr lang="de-DE" sz="1600" i="1" dirty="0"/>
              <a:t>Ansicht &gt; Ausgeblendete Elemente aktivieren</a:t>
            </a:r>
          </a:p>
          <a:p>
            <a:pPr marL="0" indent="0" fontAlgn="auto">
              <a:buNone/>
              <a:defRPr/>
            </a:pPr>
            <a:r>
              <a:rPr lang="de-DE" sz="1600" b="1" dirty="0"/>
              <a:t>**Falls vorhanden: Ordner Wählen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76920-1D8C-124B-ABE4-E6FD7F63837A}"/>
              </a:ext>
            </a:extLst>
          </p:cNvPr>
          <p:cNvSpPr>
            <a:spLocks noGrp="1"/>
          </p:cNvSpPr>
          <p:nvPr>
            <p:ph type="title"/>
          </p:nvPr>
        </p:nvSpPr>
        <p:spPr/>
        <p:txBody>
          <a:bodyPr/>
          <a:lstStyle/>
          <a:p>
            <a:pPr fontAlgn="auto">
              <a:spcAft>
                <a:spcPts val="0"/>
              </a:spcAft>
              <a:defRPr/>
            </a:pPr>
            <a:r>
              <a:rPr lang="de-DE" dirty="0"/>
              <a:t>So erstellen Sie eine Titelfolie – 1</a:t>
            </a:r>
          </a:p>
        </p:txBody>
      </p:sp>
      <p:sp>
        <p:nvSpPr>
          <p:cNvPr id="3" name="Inhaltsplatzhalter 2">
            <a:extLst>
              <a:ext uri="{FF2B5EF4-FFF2-40B4-BE49-F238E27FC236}">
                <a16:creationId xmlns:a16="http://schemas.microsoft.com/office/drawing/2014/main" id="{8F232A70-A1C8-3E4B-B816-00674E12C6F3}"/>
              </a:ext>
            </a:extLst>
          </p:cNvPr>
          <p:cNvSpPr>
            <a:spLocks noGrp="1"/>
          </p:cNvSpPr>
          <p:nvPr>
            <p:ph sz="half" idx="1"/>
          </p:nvPr>
        </p:nvSpPr>
        <p:spPr>
          <a:xfrm>
            <a:off x="695325" y="1520825"/>
            <a:ext cx="5168900" cy="4537075"/>
          </a:xfrm>
        </p:spPr>
        <p:txBody>
          <a:bodyPr rtlCol="0">
            <a:noAutofit/>
          </a:bodyPr>
          <a:lstStyle/>
          <a:p>
            <a:pPr marL="0" indent="0" fontAlgn="auto">
              <a:buFont typeface="Arial" panose="020B0604020202020204" pitchFamily="34" charset="0"/>
              <a:buNone/>
              <a:defRPr/>
            </a:pPr>
            <a:r>
              <a:rPr lang="de-DE" dirty="0"/>
              <a:t>Beim Öffnen des Masters wird die Titelfolie angezeigt. Falls nicht: Wählen Sie in Layout </a:t>
            </a:r>
            <a:r>
              <a:rPr lang="de-DE" i="1" dirty="0"/>
              <a:t>&gt; Titelfolie mit Bild</a:t>
            </a:r>
            <a:r>
              <a:rPr lang="de-DE" dirty="0"/>
              <a:t>. </a:t>
            </a:r>
          </a:p>
          <a:p>
            <a:pPr marL="0" indent="0" fontAlgn="auto">
              <a:buFont typeface="Arial" panose="020B0604020202020204" pitchFamily="34" charset="0"/>
              <a:buNone/>
              <a:defRPr/>
            </a:pPr>
            <a:r>
              <a:rPr lang="de-DE" dirty="0"/>
              <a:t>Klicken Sie auf den Platzhalter, um ein Bild einzufügen. Am besten eignen sich Bilder im Querformat. </a:t>
            </a:r>
          </a:p>
          <a:p>
            <a:pPr marL="0" indent="0" fontAlgn="auto">
              <a:buFont typeface="Arial" panose="020B0604020202020204" pitchFamily="34" charset="0"/>
              <a:buNone/>
              <a:defRPr/>
            </a:pPr>
            <a:endParaRPr lang="de-DE" b="1" dirty="0"/>
          </a:p>
          <a:p>
            <a:pPr marL="0" indent="0" fontAlgn="auto">
              <a:buFont typeface="Arial" panose="020B0604020202020204" pitchFamily="34" charset="0"/>
              <a:buNone/>
              <a:defRPr/>
            </a:pPr>
            <a:r>
              <a:rPr lang="de-DE" b="1" dirty="0"/>
              <a:t>Bildausschnitt anpassen </a:t>
            </a:r>
          </a:p>
          <a:p>
            <a:pPr marL="0" indent="0" fontAlgn="auto">
              <a:buFont typeface="Arial" panose="020B0604020202020204" pitchFamily="34" charset="0"/>
              <a:buNone/>
              <a:defRPr/>
            </a:pPr>
            <a:r>
              <a:rPr lang="de-DE" dirty="0"/>
              <a:t>Klicken Sie doppelt auf das Bild oder wählen Sie &gt; </a:t>
            </a:r>
            <a:r>
              <a:rPr lang="de-DE" i="1" dirty="0"/>
              <a:t>Bildtools. </a:t>
            </a:r>
          </a:p>
          <a:p>
            <a:pPr marL="0" indent="0" fontAlgn="auto">
              <a:buFont typeface="Arial" panose="020B0604020202020204" pitchFamily="34" charset="0"/>
              <a:buNone/>
              <a:defRPr/>
            </a:pPr>
            <a:r>
              <a:rPr lang="de-DE" i="1" dirty="0"/>
              <a:t>A</a:t>
            </a:r>
            <a:r>
              <a:rPr lang="de-DE" dirty="0"/>
              <a:t>ktivieren Sie </a:t>
            </a:r>
            <a:r>
              <a:rPr lang="de-DE" i="1" dirty="0"/>
              <a:t>&gt; zuschneiden</a:t>
            </a:r>
            <a:r>
              <a:rPr lang="de-DE" dirty="0"/>
              <a:t>. Nun können Sie das Bild im Rahmen verschieben.</a:t>
            </a:r>
          </a:p>
          <a:p>
            <a:pPr fontAlgn="auto">
              <a:defRPr/>
            </a:pPr>
            <a:endParaRPr lang="de-DE" dirty="0"/>
          </a:p>
        </p:txBody>
      </p:sp>
      <p:sp>
        <p:nvSpPr>
          <p:cNvPr id="26628" name="Textfeld 6">
            <a:extLst>
              <a:ext uri="{FF2B5EF4-FFF2-40B4-BE49-F238E27FC236}">
                <a16:creationId xmlns:a16="http://schemas.microsoft.com/office/drawing/2014/main" id="{2AF6AF00-B712-0244-A020-2579F8D0C4DB}"/>
              </a:ext>
            </a:extLst>
          </p:cNvPr>
          <p:cNvSpPr txBox="1">
            <a:spLocks noChangeArrowheads="1"/>
          </p:cNvSpPr>
          <p:nvPr/>
        </p:nvSpPr>
        <p:spPr bwMode="auto">
          <a:xfrm>
            <a:off x="6451683" y="4469825"/>
            <a:ext cx="5168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r>
              <a:rPr lang="de-DE" altLang="de-DE" i="1" dirty="0"/>
              <a:t>I</a:t>
            </a:r>
            <a:r>
              <a:rPr lang="de-DE" altLang="de-DE" i="1" dirty="0">
                <a:cs typeface="Open Sans" panose="020B0606030504020204" pitchFamily="34" charset="0"/>
              </a:rPr>
              <a:t>n dieser Ansicht können Sie das Bild mit der Maus im Bildrahmen bewegen und skalieren</a:t>
            </a:r>
          </a:p>
        </p:txBody>
      </p:sp>
      <p:pic>
        <p:nvPicPr>
          <p:cNvPr id="6" name="Inhaltsplatzhalter 5">
            <a:extLst>
              <a:ext uri="{FF2B5EF4-FFF2-40B4-BE49-F238E27FC236}">
                <a16:creationId xmlns:a16="http://schemas.microsoft.com/office/drawing/2014/main" id="{E5D23C4A-9B6B-6748-9724-D5C6BDCE2ED9}"/>
              </a:ext>
            </a:extLst>
          </p:cNvPr>
          <p:cNvPicPr>
            <a:picLocks noGrp="1" noChangeAspect="1"/>
          </p:cNvPicPr>
          <p:nvPr>
            <p:ph sz="half" idx="2"/>
          </p:nvPr>
        </p:nvPicPr>
        <p:blipFill>
          <a:blip r:embed="rId2"/>
          <a:stretch>
            <a:fillRect/>
          </a:stretch>
        </p:blipFill>
        <p:spPr>
          <a:xfrm>
            <a:off x="6456040" y="1499417"/>
            <a:ext cx="5168900" cy="283227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0A4AB-E98F-2442-96B8-4FE8F5BDA492}"/>
              </a:ext>
            </a:extLst>
          </p:cNvPr>
          <p:cNvSpPr>
            <a:spLocks noGrp="1"/>
          </p:cNvSpPr>
          <p:nvPr>
            <p:ph type="title"/>
          </p:nvPr>
        </p:nvSpPr>
        <p:spPr/>
        <p:txBody>
          <a:bodyPr/>
          <a:lstStyle/>
          <a:p>
            <a:pPr fontAlgn="auto">
              <a:spcAft>
                <a:spcPts val="0"/>
              </a:spcAft>
              <a:defRPr/>
            </a:pPr>
            <a:r>
              <a:rPr lang="de-DE" dirty="0"/>
              <a:t>So erstellen Sie eine Titelfolie – 2</a:t>
            </a:r>
          </a:p>
        </p:txBody>
      </p:sp>
      <p:sp>
        <p:nvSpPr>
          <p:cNvPr id="3" name="Inhaltsplatzhalter 2">
            <a:extLst>
              <a:ext uri="{FF2B5EF4-FFF2-40B4-BE49-F238E27FC236}">
                <a16:creationId xmlns:a16="http://schemas.microsoft.com/office/drawing/2014/main" id="{B0D1E5E6-0215-8440-9F81-623F0A245EC6}"/>
              </a:ext>
            </a:extLst>
          </p:cNvPr>
          <p:cNvSpPr>
            <a:spLocks noGrp="1"/>
          </p:cNvSpPr>
          <p:nvPr>
            <p:ph sz="half" idx="1"/>
          </p:nvPr>
        </p:nvSpPr>
        <p:spPr>
          <a:xfrm>
            <a:off x="695325" y="1520825"/>
            <a:ext cx="5168900" cy="4537075"/>
          </a:xfrm>
        </p:spPr>
        <p:txBody>
          <a:bodyPr rtlCol="0">
            <a:noAutofit/>
          </a:bodyPr>
          <a:lstStyle/>
          <a:p>
            <a:pPr marL="0" indent="0" fontAlgn="auto">
              <a:buFont typeface="Arial" panose="020B0604020202020204" pitchFamily="34" charset="0"/>
              <a:buNone/>
              <a:defRPr/>
            </a:pPr>
            <a:r>
              <a:rPr lang="de-DE" b="1" dirty="0"/>
              <a:t>Kreiselement platzieren</a:t>
            </a:r>
          </a:p>
          <a:p>
            <a:pPr marL="0" indent="0" fontAlgn="auto">
              <a:buFont typeface="Arial" panose="020B0604020202020204" pitchFamily="34" charset="0"/>
              <a:buNone/>
              <a:defRPr/>
            </a:pPr>
            <a:r>
              <a:rPr lang="de-DE" dirty="0"/>
              <a:t>Typisch für Pfeifer-Präsentationen ist die Wiederholung des Pfeifer-Logos in Kombination mit einem Kreiselement. Vorlagen für Kreiselemente und das Logo finden Sie im</a:t>
            </a:r>
            <a:r>
              <a:rPr lang="de-DE" dirty="0">
                <a:solidFill>
                  <a:schemeClr val="accent5"/>
                </a:solidFill>
              </a:rPr>
              <a:t> </a:t>
            </a:r>
            <a:r>
              <a:rPr lang="de-DE" dirty="0"/>
              <a:t>Chartpool. </a:t>
            </a:r>
          </a:p>
          <a:p>
            <a:pPr marL="0" indent="0" fontAlgn="auto">
              <a:buFont typeface="Arial" panose="020B0604020202020204" pitchFamily="34" charset="0"/>
              <a:buNone/>
              <a:defRPr/>
            </a:pPr>
            <a:endParaRPr lang="de-DE" b="1" dirty="0"/>
          </a:p>
          <a:p>
            <a:pPr marL="0" indent="0" fontAlgn="auto">
              <a:buFont typeface="Arial" panose="020B0604020202020204" pitchFamily="34" charset="0"/>
              <a:buNone/>
              <a:defRPr/>
            </a:pPr>
            <a:r>
              <a:rPr lang="de-DE" b="1" dirty="0"/>
              <a:t>Titel und Titelfeld anpassen</a:t>
            </a:r>
          </a:p>
          <a:p>
            <a:pPr marL="0" indent="0" fontAlgn="auto">
              <a:buFont typeface="Arial" panose="020B0604020202020204" pitchFamily="34" charset="0"/>
              <a:buNone/>
              <a:defRPr/>
            </a:pPr>
            <a:r>
              <a:rPr lang="de-DE" dirty="0"/>
              <a:t>Geben Sie den Titel Ihrer Präsentation in das transparente Feld ein. Passen Sie die Farbe des Feldes an die Kreisfarbe an. Nutzen Sie dafür ausschließlich die </a:t>
            </a:r>
            <a:r>
              <a:rPr lang="de-DE" dirty="0">
                <a:hlinkClick r:id="rId2" action="ppaction://hlinksldjump"/>
              </a:rPr>
              <a:t>Pfeifer-Farben</a:t>
            </a:r>
            <a:r>
              <a:rPr lang="de-DE" dirty="0"/>
              <a:t>. </a:t>
            </a:r>
          </a:p>
        </p:txBody>
      </p:sp>
      <p:sp>
        <p:nvSpPr>
          <p:cNvPr id="10" name="Oval 9">
            <a:extLst>
              <a:ext uri="{FF2B5EF4-FFF2-40B4-BE49-F238E27FC236}">
                <a16:creationId xmlns:a16="http://schemas.microsoft.com/office/drawing/2014/main" id="{F316239C-F506-C14F-8F8B-F13FB5E3CB3A}"/>
              </a:ext>
            </a:extLst>
          </p:cNvPr>
          <p:cNvSpPr>
            <a:spLocks noChangeAspect="1"/>
          </p:cNvSpPr>
          <p:nvPr/>
        </p:nvSpPr>
        <p:spPr>
          <a:xfrm>
            <a:off x="6824061" y="1700538"/>
            <a:ext cx="3164859" cy="31680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6" name="Grafik 5">
            <a:extLst>
              <a:ext uri="{FF2B5EF4-FFF2-40B4-BE49-F238E27FC236}">
                <a16:creationId xmlns:a16="http://schemas.microsoft.com/office/drawing/2014/main" id="{DDADC163-8A89-0348-964C-195BEC2373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02935" y="3118224"/>
            <a:ext cx="3134770" cy="3326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0A4AB-E98F-2442-96B8-4FE8F5BDA492}"/>
              </a:ext>
            </a:extLst>
          </p:cNvPr>
          <p:cNvSpPr>
            <a:spLocks noGrp="1"/>
          </p:cNvSpPr>
          <p:nvPr>
            <p:ph type="title"/>
          </p:nvPr>
        </p:nvSpPr>
        <p:spPr/>
        <p:txBody>
          <a:bodyPr/>
          <a:lstStyle/>
          <a:p>
            <a:pPr fontAlgn="auto">
              <a:spcAft>
                <a:spcPts val="0"/>
              </a:spcAft>
              <a:defRPr/>
            </a:pPr>
            <a:r>
              <a:rPr lang="de-DE" dirty="0"/>
              <a:t>So passen Sie die Fußzeile an</a:t>
            </a:r>
          </a:p>
        </p:txBody>
      </p:sp>
      <p:sp>
        <p:nvSpPr>
          <p:cNvPr id="3" name="Inhaltsplatzhalter 2">
            <a:extLst>
              <a:ext uri="{FF2B5EF4-FFF2-40B4-BE49-F238E27FC236}">
                <a16:creationId xmlns:a16="http://schemas.microsoft.com/office/drawing/2014/main" id="{B0D1E5E6-0215-8440-9F81-623F0A245EC6}"/>
              </a:ext>
            </a:extLst>
          </p:cNvPr>
          <p:cNvSpPr>
            <a:spLocks noGrp="1"/>
          </p:cNvSpPr>
          <p:nvPr>
            <p:ph sz="half" idx="1"/>
          </p:nvPr>
        </p:nvSpPr>
        <p:spPr/>
        <p:txBody>
          <a:bodyPr rtlCol="0">
            <a:noAutofit/>
          </a:bodyPr>
          <a:lstStyle/>
          <a:p>
            <a:pPr marL="0" indent="0" fontAlgn="auto">
              <a:buFont typeface="Arial" panose="020B0604020202020204" pitchFamily="34" charset="0"/>
              <a:buNone/>
              <a:defRPr/>
            </a:pPr>
            <a:r>
              <a:rPr lang="de-DE" dirty="0"/>
              <a:t>1. Wählen Sie unter </a:t>
            </a:r>
            <a:r>
              <a:rPr lang="de-DE" i="1" dirty="0"/>
              <a:t>&gt; Ansicht </a:t>
            </a:r>
            <a:r>
              <a:rPr lang="de-DE" dirty="0"/>
              <a:t>den Punkt </a:t>
            </a:r>
            <a:br>
              <a:rPr lang="de-DE" dirty="0"/>
            </a:br>
            <a:r>
              <a:rPr lang="de-DE" i="1" dirty="0"/>
              <a:t>&gt; Master &gt; Folienmaster</a:t>
            </a:r>
            <a:endParaRPr lang="de-DE" b="1" dirty="0"/>
          </a:p>
          <a:p>
            <a:pPr marL="0" indent="0" fontAlgn="auto">
              <a:buFont typeface="Arial" panose="020B0604020202020204" pitchFamily="34" charset="0"/>
              <a:buNone/>
              <a:defRPr/>
            </a:pPr>
            <a:r>
              <a:rPr lang="de-DE" dirty="0"/>
              <a:t>2. Wählen Sie in der Seitenleiste die erste Seite. Geben Sie in das Feld </a:t>
            </a:r>
            <a:r>
              <a:rPr lang="de-DE" i="1" dirty="0"/>
              <a:t>„Titel, Autor“ </a:t>
            </a:r>
            <a:r>
              <a:rPr lang="de-DE" dirty="0"/>
              <a:t>Ihren Text ein. Verändern Sie dabei nicht Schriftgröße, -art oder -farbe. </a:t>
            </a:r>
          </a:p>
          <a:p>
            <a:pPr marL="0" indent="0" fontAlgn="auto">
              <a:buFont typeface="Arial" panose="020B0604020202020204" pitchFamily="34" charset="0"/>
              <a:buNone/>
              <a:defRPr/>
            </a:pPr>
            <a:r>
              <a:rPr lang="de-DE" dirty="0"/>
              <a:t>Datum und Seitenzahl bitte nicht bearbeiten: diese werden automatisch aktualisiert.</a:t>
            </a:r>
          </a:p>
          <a:p>
            <a:pPr marL="0" indent="0" fontAlgn="auto">
              <a:buFont typeface="Arial" panose="020B0604020202020204" pitchFamily="34" charset="0"/>
              <a:buNone/>
              <a:defRPr/>
            </a:pPr>
            <a:r>
              <a:rPr lang="de-DE" dirty="0"/>
              <a:t>3. Löschen Sie den Hinweis VERTRAULICH, wenn der Inhalt nicht vertraulich ist.</a:t>
            </a:r>
          </a:p>
          <a:p>
            <a:pPr marL="0" indent="0" fontAlgn="auto">
              <a:buFont typeface="Arial" panose="020B0604020202020204" pitchFamily="34" charset="0"/>
              <a:buNone/>
              <a:defRPr/>
            </a:pPr>
            <a:r>
              <a:rPr lang="de-DE" dirty="0"/>
              <a:t>4. Klicken Sie auf „Master schließen“ und speichern Sie Ihre Präsentation als .</a:t>
            </a:r>
            <a:r>
              <a:rPr lang="de-DE" dirty="0" err="1"/>
              <a:t>pptx</a:t>
            </a:r>
            <a:endParaRPr lang="de-DE" dirty="0"/>
          </a:p>
        </p:txBody>
      </p:sp>
      <p:pic>
        <p:nvPicPr>
          <p:cNvPr id="12" name="Inhaltsplatzhalter 11">
            <a:extLst>
              <a:ext uri="{FF2B5EF4-FFF2-40B4-BE49-F238E27FC236}">
                <a16:creationId xmlns:a16="http://schemas.microsoft.com/office/drawing/2014/main" id="{7F770867-0E8C-6145-9F17-55D1FE7E1E5F}"/>
              </a:ext>
            </a:extLst>
          </p:cNvPr>
          <p:cNvPicPr>
            <a:picLocks noGrp="1" noChangeAspect="1"/>
          </p:cNvPicPr>
          <p:nvPr>
            <p:ph sz="half" idx="2"/>
          </p:nvPr>
        </p:nvPicPr>
        <p:blipFill>
          <a:blip r:embed="rId2"/>
          <a:stretch>
            <a:fillRect/>
          </a:stretch>
        </p:blipFill>
        <p:spPr>
          <a:xfrm>
            <a:off x="6327593" y="1520824"/>
            <a:ext cx="5168900" cy="3016792"/>
          </a:xfrm>
        </p:spPr>
      </p:pic>
      <p:sp>
        <p:nvSpPr>
          <p:cNvPr id="13" name="Oval 12">
            <a:extLst>
              <a:ext uri="{FF2B5EF4-FFF2-40B4-BE49-F238E27FC236}">
                <a16:creationId xmlns:a16="http://schemas.microsoft.com/office/drawing/2014/main" id="{DA723980-9D1F-C64E-8CC9-517F7000A9C6}"/>
              </a:ext>
            </a:extLst>
          </p:cNvPr>
          <p:cNvSpPr/>
          <p:nvPr/>
        </p:nvSpPr>
        <p:spPr>
          <a:xfrm>
            <a:off x="7176120" y="3796079"/>
            <a:ext cx="1224930" cy="1224136"/>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3600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7628626-99B0-4844-9FED-14529C2D24D8}"/>
              </a:ext>
            </a:extLst>
          </p:cNvPr>
          <p:cNvSpPr>
            <a:spLocks noGrp="1"/>
          </p:cNvSpPr>
          <p:nvPr>
            <p:ph type="title"/>
          </p:nvPr>
        </p:nvSpPr>
        <p:spPr/>
        <p:txBody>
          <a:bodyPr/>
          <a:lstStyle/>
          <a:p>
            <a:pPr fontAlgn="auto">
              <a:spcAft>
                <a:spcPts val="0"/>
              </a:spcAft>
              <a:defRPr/>
            </a:pPr>
            <a:r>
              <a:rPr lang="de-DE" dirty="0"/>
              <a:t>So erstellen Sie Inhaltsfolien</a:t>
            </a:r>
          </a:p>
        </p:txBody>
      </p:sp>
      <p:sp>
        <p:nvSpPr>
          <p:cNvPr id="28674" name="Inhaltsplatzhalter 5">
            <a:extLst>
              <a:ext uri="{FF2B5EF4-FFF2-40B4-BE49-F238E27FC236}">
                <a16:creationId xmlns:a16="http://schemas.microsoft.com/office/drawing/2014/main" id="{0053F97C-0BA1-A643-90DE-F45615C11322}"/>
              </a:ext>
            </a:extLst>
          </p:cNvPr>
          <p:cNvSpPr>
            <a:spLocks noGrp="1" noChangeArrowheads="1"/>
          </p:cNvSpPr>
          <p:nvPr>
            <p:ph sz="half" idx="1"/>
          </p:nvPr>
        </p:nvSpPr>
        <p:spPr>
          <a:xfrm>
            <a:off x="695325" y="1520825"/>
            <a:ext cx="5168900" cy="4537075"/>
          </a:xfrm>
        </p:spPr>
        <p:txBody>
          <a:bodyPr/>
          <a:lstStyle/>
          <a:p>
            <a:pPr marL="0" indent="0">
              <a:buFont typeface="Arial" panose="020B0604020202020204" pitchFamily="34" charset="0"/>
              <a:buNone/>
            </a:pPr>
            <a:r>
              <a:rPr lang="de-DE" altLang="de-DE" dirty="0"/>
              <a:t>Wählen Sie über </a:t>
            </a:r>
            <a:r>
              <a:rPr lang="de-DE" altLang="de-DE" i="1" dirty="0"/>
              <a:t>&gt; Start &gt; Neue Folie </a:t>
            </a:r>
            <a:r>
              <a:rPr lang="de-DE" altLang="de-DE" dirty="0"/>
              <a:t>ein Layout aus. Füllen Sie das Layout mit Inhalt.</a:t>
            </a:r>
            <a:endParaRPr lang="de-DE" altLang="de-DE" b="1" dirty="0"/>
          </a:p>
          <a:p>
            <a:pPr marL="0" indent="0">
              <a:buFont typeface="Arial" panose="020B0604020202020204" pitchFamily="34" charset="0"/>
              <a:buNone/>
            </a:pPr>
            <a:r>
              <a:rPr lang="de-DE" altLang="de-DE" b="1" i="1" dirty="0"/>
              <a:t>Varianten:</a:t>
            </a:r>
          </a:p>
          <a:p>
            <a:pPr marL="0" indent="0">
              <a:buFont typeface="Arial" panose="020B0604020202020204" pitchFamily="34" charset="0"/>
              <a:buNone/>
            </a:pPr>
            <a:r>
              <a:rPr lang="de-DE" altLang="de-DE" dirty="0"/>
              <a:t>Alle Inhaltsfolien stehen mit weißem, grauem und beigem Hintergrund zur Verfügung. Kapitelfolien gibt es mit der Option: Vollbild oder Farbfläche. Beschränken Sie sich auf diese Varianten.</a:t>
            </a:r>
          </a:p>
          <a:p>
            <a:pPr marL="0" indent="0">
              <a:buFont typeface="Arial" panose="020B0604020202020204" pitchFamily="34" charset="0"/>
              <a:buNone/>
            </a:pPr>
            <a:endParaRPr lang="de-DE" altLang="de-DE" dirty="0"/>
          </a:p>
        </p:txBody>
      </p:sp>
      <p:pic>
        <p:nvPicPr>
          <p:cNvPr id="28675" name="Inhaltsplatzhalter 8">
            <a:extLst>
              <a:ext uri="{FF2B5EF4-FFF2-40B4-BE49-F238E27FC236}">
                <a16:creationId xmlns:a16="http://schemas.microsoft.com/office/drawing/2014/main" id="{DF021295-5D57-3048-A1FC-8F3EF63E12E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666" t="818" r="14547" b="4256"/>
          <a:stretch/>
        </p:blipFill>
        <p:spPr>
          <a:xfrm>
            <a:off x="6175662" y="1038225"/>
            <a:ext cx="4456842" cy="4450975"/>
          </a:xfrm>
          <a:prstGeom prst="ellipse">
            <a:avLst/>
          </a:prstGeom>
          <a:ln w="25400">
            <a:solidFill>
              <a:schemeClr val="accent4"/>
            </a:solidFill>
          </a:ln>
        </p:spPr>
      </p:pic>
    </p:spTree>
    <p:extLst>
      <p:ext uri="{BB962C8B-B14F-4D97-AF65-F5344CB8AC3E}">
        <p14:creationId xmlns:p14="http://schemas.microsoft.com/office/powerpoint/2010/main" val="286045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29E99A-CE27-834B-8C88-5C4740606D20}"/>
              </a:ext>
            </a:extLst>
          </p:cNvPr>
          <p:cNvSpPr>
            <a:spLocks noGrp="1"/>
          </p:cNvSpPr>
          <p:nvPr>
            <p:ph type="title"/>
          </p:nvPr>
        </p:nvSpPr>
        <p:spPr/>
        <p:txBody>
          <a:bodyPr/>
          <a:lstStyle/>
          <a:p>
            <a:pPr fontAlgn="auto">
              <a:spcAft>
                <a:spcPts val="0"/>
              </a:spcAft>
              <a:defRPr/>
            </a:pPr>
            <a:r>
              <a:rPr lang="de-DE" dirty="0"/>
              <a:t>So nutzen Sie den Chartpool</a:t>
            </a:r>
          </a:p>
        </p:txBody>
      </p:sp>
      <p:sp>
        <p:nvSpPr>
          <p:cNvPr id="29698" name="Inhaltsplatzhalter 2">
            <a:extLst>
              <a:ext uri="{FF2B5EF4-FFF2-40B4-BE49-F238E27FC236}">
                <a16:creationId xmlns:a16="http://schemas.microsoft.com/office/drawing/2014/main" id="{876BB904-B37B-4F40-8DEA-49F3FD486005}"/>
              </a:ext>
            </a:extLst>
          </p:cNvPr>
          <p:cNvSpPr>
            <a:spLocks noGrp="1" noChangeArrowheads="1"/>
          </p:cNvSpPr>
          <p:nvPr>
            <p:ph sz="half" idx="1"/>
          </p:nvPr>
        </p:nvSpPr>
        <p:spPr>
          <a:xfrm>
            <a:off x="695325" y="1520825"/>
            <a:ext cx="5168900" cy="4537075"/>
          </a:xfrm>
        </p:spPr>
        <p:txBody>
          <a:bodyPr/>
          <a:lstStyle/>
          <a:p>
            <a:pPr marL="0" indent="0">
              <a:buFont typeface="Arial" panose="020B0604020202020204" pitchFamily="34" charset="0"/>
              <a:buNone/>
            </a:pPr>
            <a:r>
              <a:rPr lang="de-DE" altLang="de-DE" dirty="0"/>
              <a:t>Im Chartpool finden Sie gestaltete Folien, etwa für Titel, Timeline, Prozess oder Weltkarte. Sie können diese einfach in Ihre Präsentation kopieren. Wenn Sie Wünsche zur Erweiterung des Chartpools haben, wenden Sie sich bitte an Corporate Communications.</a:t>
            </a:r>
          </a:p>
          <a:p>
            <a:pPr marL="0" indent="0">
              <a:buFont typeface="Arial" panose="020B0604020202020204" pitchFamily="34" charset="0"/>
              <a:buNone/>
            </a:pPr>
            <a:endParaRPr lang="de-DE" altLang="de-DE" b="1" i="1" dirty="0"/>
          </a:p>
          <a:p>
            <a:pPr marL="0" indent="0">
              <a:buFont typeface="Arial" panose="020B0604020202020204" pitchFamily="34" charset="0"/>
              <a:buNone/>
            </a:pPr>
            <a:r>
              <a:rPr lang="de-DE" altLang="de-DE" b="1" i="1" dirty="0"/>
              <a:t>Folien zum Unternehmen Pfeifer</a:t>
            </a:r>
            <a:endParaRPr lang="de-DE" altLang="de-DE" i="1" dirty="0"/>
          </a:p>
          <a:p>
            <a:pPr marL="0" indent="0">
              <a:buFont typeface="Arial" panose="020B0604020202020204" pitchFamily="34" charset="0"/>
              <a:buNone/>
            </a:pPr>
            <a:r>
              <a:rPr lang="de-DE" altLang="de-DE" dirty="0"/>
              <a:t>Diese finden Sie in der aktuellen Unternehmenspräsentation.</a:t>
            </a:r>
          </a:p>
        </p:txBody>
      </p:sp>
      <p:pic>
        <p:nvPicPr>
          <p:cNvPr id="10" name="Inhaltsplatzhalter 9">
            <a:extLst>
              <a:ext uri="{FF2B5EF4-FFF2-40B4-BE49-F238E27FC236}">
                <a16:creationId xmlns:a16="http://schemas.microsoft.com/office/drawing/2014/main" id="{4C720DF4-A511-7D47-91D6-4A97BB16E799}"/>
              </a:ext>
            </a:extLst>
          </p:cNvPr>
          <p:cNvPicPr>
            <a:picLocks noGrp="1" noChangeAspect="1"/>
          </p:cNvPicPr>
          <p:nvPr>
            <p:ph sz="half" idx="2"/>
          </p:nvPr>
        </p:nvPicPr>
        <p:blipFill rotWithShape="1">
          <a:blip r:embed="rId3"/>
          <a:srcRect l="8237" t="3233" r="15047" b="8135"/>
          <a:stretch/>
        </p:blipFill>
        <p:spPr>
          <a:xfrm>
            <a:off x="6888088" y="878582"/>
            <a:ext cx="2006328" cy="2003112"/>
          </a:xfrm>
          <a:prstGeom prst="ellipse">
            <a:avLst/>
          </a:prstGeom>
          <a:ln w="25400">
            <a:solidFill>
              <a:schemeClr val="accent2"/>
            </a:solidFill>
          </a:ln>
        </p:spPr>
      </p:pic>
      <p:pic>
        <p:nvPicPr>
          <p:cNvPr id="12" name="Grafik 11">
            <a:extLst>
              <a:ext uri="{FF2B5EF4-FFF2-40B4-BE49-F238E27FC236}">
                <a16:creationId xmlns:a16="http://schemas.microsoft.com/office/drawing/2014/main" id="{F09BE7E7-9F4C-7142-9FA4-66BEBB11C0CE}"/>
              </a:ext>
            </a:extLst>
          </p:cNvPr>
          <p:cNvPicPr>
            <a:picLocks noChangeAspect="1"/>
          </p:cNvPicPr>
          <p:nvPr/>
        </p:nvPicPr>
        <p:blipFill rotWithShape="1">
          <a:blip r:embed="rId4"/>
          <a:srcRect l="16106" t="11789" r="15529" b="4317"/>
          <a:stretch/>
        </p:blipFill>
        <p:spPr>
          <a:xfrm>
            <a:off x="8317044" y="1772816"/>
            <a:ext cx="3757004" cy="3805142"/>
          </a:xfrm>
          <a:prstGeom prst="ellipse">
            <a:avLst/>
          </a:prstGeom>
          <a:ln>
            <a:solidFill>
              <a:schemeClr val="accent1"/>
            </a:solidFill>
          </a:ln>
        </p:spPr>
      </p:pic>
      <p:pic>
        <p:nvPicPr>
          <p:cNvPr id="14" name="Grafik 13">
            <a:extLst>
              <a:ext uri="{FF2B5EF4-FFF2-40B4-BE49-F238E27FC236}">
                <a16:creationId xmlns:a16="http://schemas.microsoft.com/office/drawing/2014/main" id="{B189D13A-39FB-9245-BEE1-3F7D075E4345}"/>
              </a:ext>
            </a:extLst>
          </p:cNvPr>
          <p:cNvPicPr>
            <a:picLocks noChangeAspect="1"/>
          </p:cNvPicPr>
          <p:nvPr/>
        </p:nvPicPr>
        <p:blipFill rotWithShape="1">
          <a:blip r:embed="rId5"/>
          <a:srcRect r="20111"/>
          <a:stretch/>
        </p:blipFill>
        <p:spPr>
          <a:xfrm>
            <a:off x="5947775" y="2996581"/>
            <a:ext cx="2408438" cy="2485466"/>
          </a:xfrm>
          <a:prstGeom prst="ellipse">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29E99A-CE27-834B-8C88-5C4740606D20}"/>
              </a:ext>
            </a:extLst>
          </p:cNvPr>
          <p:cNvSpPr>
            <a:spLocks noGrp="1"/>
          </p:cNvSpPr>
          <p:nvPr>
            <p:ph type="title"/>
          </p:nvPr>
        </p:nvSpPr>
        <p:spPr/>
        <p:txBody>
          <a:bodyPr/>
          <a:lstStyle/>
          <a:p>
            <a:pPr fontAlgn="auto">
              <a:spcAft>
                <a:spcPts val="0"/>
              </a:spcAft>
              <a:defRPr/>
            </a:pPr>
            <a:r>
              <a:rPr lang="de-DE" dirty="0"/>
              <a:t>So fügen Sie runde Bilder ein</a:t>
            </a:r>
          </a:p>
        </p:txBody>
      </p:sp>
      <p:sp>
        <p:nvSpPr>
          <p:cNvPr id="29698" name="Inhaltsplatzhalter 2">
            <a:extLst>
              <a:ext uri="{FF2B5EF4-FFF2-40B4-BE49-F238E27FC236}">
                <a16:creationId xmlns:a16="http://schemas.microsoft.com/office/drawing/2014/main" id="{876BB904-B37B-4F40-8DEA-49F3FD486005}"/>
              </a:ext>
            </a:extLst>
          </p:cNvPr>
          <p:cNvSpPr>
            <a:spLocks noGrp="1" noChangeArrowheads="1"/>
          </p:cNvSpPr>
          <p:nvPr>
            <p:ph sz="half" idx="1"/>
          </p:nvPr>
        </p:nvSpPr>
        <p:spPr>
          <a:xfrm>
            <a:off x="695325" y="1520825"/>
            <a:ext cx="5168900" cy="4537075"/>
          </a:xfrm>
        </p:spPr>
        <p:txBody>
          <a:bodyPr/>
          <a:lstStyle/>
          <a:p>
            <a:pPr marL="0" indent="0">
              <a:buFont typeface="Arial" panose="020B0604020202020204" pitchFamily="34" charset="0"/>
              <a:buNone/>
            </a:pPr>
            <a:r>
              <a:rPr lang="de-DE" altLang="de-DE" dirty="0"/>
              <a:t>Fügen Sie ein Bild ein. Wählen Sie über </a:t>
            </a:r>
            <a:br>
              <a:rPr lang="de-DE" altLang="de-DE" dirty="0"/>
            </a:br>
            <a:r>
              <a:rPr lang="de-DE" altLang="de-DE" i="1" dirty="0"/>
              <a:t>&gt; Bildtools </a:t>
            </a:r>
            <a:r>
              <a:rPr lang="de-DE" altLang="de-DE" dirty="0"/>
              <a:t>die Option </a:t>
            </a:r>
            <a:r>
              <a:rPr lang="de-DE" altLang="de-DE" i="1" dirty="0"/>
              <a:t>&gt; zuschneiden &gt; Auf Form zuschneiden </a:t>
            </a:r>
            <a:r>
              <a:rPr lang="de-DE" altLang="de-DE" dirty="0"/>
              <a:t>und wählen Sie den Kreis aus.</a:t>
            </a:r>
          </a:p>
          <a:p>
            <a:pPr marL="0" indent="0">
              <a:buFont typeface="Arial" panose="020B0604020202020204" pitchFamily="34" charset="0"/>
              <a:buNone/>
            </a:pPr>
            <a:r>
              <a:rPr lang="de-DE" altLang="de-DE" dirty="0"/>
              <a:t>Das Ergebnis ist in der Regel kein exakter Kreis.</a:t>
            </a:r>
          </a:p>
          <a:p>
            <a:pPr marL="0" indent="0">
              <a:buFont typeface="Arial" panose="020B0604020202020204" pitchFamily="34" charset="0"/>
              <a:buNone/>
            </a:pPr>
            <a:r>
              <a:rPr lang="de-DE" altLang="de-DE" dirty="0"/>
              <a:t>Um einen exakten Kreis zu erhalten, klicken Sie auf das Bild und aktivieren wieder </a:t>
            </a:r>
            <a:r>
              <a:rPr lang="de-DE" altLang="de-DE" i="1" dirty="0"/>
              <a:t>&gt; zuschneiden</a:t>
            </a:r>
            <a:r>
              <a:rPr lang="de-DE" altLang="de-DE" dirty="0"/>
              <a:t>. </a:t>
            </a:r>
          </a:p>
          <a:p>
            <a:pPr marL="0" indent="0">
              <a:buFont typeface="Arial" panose="020B0604020202020204" pitchFamily="34" charset="0"/>
              <a:buNone/>
            </a:pPr>
            <a:r>
              <a:rPr lang="de-DE" altLang="de-DE" dirty="0"/>
              <a:t>Sie können nun exakte Maße eingeben; entsperren Sie dazu das Seitenverhältnis (Höhe zu Breite).</a:t>
            </a:r>
          </a:p>
        </p:txBody>
      </p:sp>
      <p:pic>
        <p:nvPicPr>
          <p:cNvPr id="17" name="Inhaltsplatzhalter 16">
            <a:extLst>
              <a:ext uri="{FF2B5EF4-FFF2-40B4-BE49-F238E27FC236}">
                <a16:creationId xmlns:a16="http://schemas.microsoft.com/office/drawing/2014/main" id="{82E750EC-CBDD-7E49-AB91-EBB64994103B}"/>
              </a:ext>
            </a:extLst>
          </p:cNvPr>
          <p:cNvPicPr>
            <a:picLocks noGrp="1" noChangeAspect="1"/>
          </p:cNvPicPr>
          <p:nvPr>
            <p:ph sz="half" idx="2"/>
          </p:nvPr>
        </p:nvPicPr>
        <p:blipFill>
          <a:blip r:embed="rId3"/>
          <a:stretch>
            <a:fillRect/>
          </a:stretch>
        </p:blipFill>
        <p:spPr>
          <a:xfrm>
            <a:off x="7176120" y="1340768"/>
            <a:ext cx="3546259" cy="3578994"/>
          </a:xfrm>
        </p:spPr>
      </p:pic>
      <p:pic>
        <p:nvPicPr>
          <p:cNvPr id="19" name="Grafik 18">
            <a:extLst>
              <a:ext uri="{FF2B5EF4-FFF2-40B4-BE49-F238E27FC236}">
                <a16:creationId xmlns:a16="http://schemas.microsoft.com/office/drawing/2014/main" id="{07458EC3-B5E8-E147-9044-002F326CA155}"/>
              </a:ext>
            </a:extLst>
          </p:cNvPr>
          <p:cNvPicPr>
            <a:picLocks noChangeAspect="1"/>
          </p:cNvPicPr>
          <p:nvPr/>
        </p:nvPicPr>
        <p:blipFill rotWithShape="1">
          <a:blip r:embed="rId4"/>
          <a:srcRect b="4834"/>
          <a:stretch/>
        </p:blipFill>
        <p:spPr>
          <a:xfrm>
            <a:off x="7305793" y="5020587"/>
            <a:ext cx="3254703" cy="712669"/>
          </a:xfrm>
          <a:prstGeom prst="rect">
            <a:avLst/>
          </a:prstGeom>
        </p:spPr>
      </p:pic>
    </p:spTree>
    <p:extLst>
      <p:ext uri="{BB962C8B-B14F-4D97-AF65-F5344CB8AC3E}">
        <p14:creationId xmlns:p14="http://schemas.microsoft.com/office/powerpoint/2010/main" val="1022775555"/>
      </p:ext>
    </p:extLst>
  </p:cSld>
  <p:clrMapOvr>
    <a:masterClrMapping/>
  </p:clrMapOvr>
</p:sld>
</file>

<file path=ppt/theme/theme1.xml><?xml version="1.0" encoding="utf-8"?>
<a:theme xmlns:a="http://schemas.openxmlformats.org/drawingml/2006/main" name="Pfeifer_Master180121_VD">
  <a:themeElements>
    <a:clrScheme name="Pfeifer Brand">
      <a:dk1>
        <a:sysClr val="windowText" lastClr="000000"/>
      </a:dk1>
      <a:lt1>
        <a:sysClr val="window" lastClr="FFFFFF"/>
      </a:lt1>
      <a:dk2>
        <a:srgbClr val="E0E0E0"/>
      </a:dk2>
      <a:lt2>
        <a:srgbClr val="FFFFFF"/>
      </a:lt2>
      <a:accent1>
        <a:srgbClr val="001871"/>
      </a:accent1>
      <a:accent2>
        <a:srgbClr val="627E88"/>
      </a:accent2>
      <a:accent3>
        <a:srgbClr val="C3AA83"/>
      </a:accent3>
      <a:accent4>
        <a:srgbClr val="B7352F"/>
      </a:accent4>
      <a:accent5>
        <a:srgbClr val="5BA165"/>
      </a:accent5>
      <a:accent6>
        <a:srgbClr val="FF4723"/>
      </a:accent6>
      <a:hlink>
        <a:srgbClr val="A4AAB1"/>
      </a:hlink>
      <a:folHlink>
        <a:srgbClr val="A4AAB1"/>
      </a:folHlink>
    </a:clrScheme>
    <a:fontScheme name="Pfeifer">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2" id="{585D4CA1-F868-0941-A8C5-8D03B3236D52}" vid="{54357D98-F72C-8849-A685-D6732EC7FF0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1005</Words>
  <Application>Microsoft Macintosh PowerPoint</Application>
  <PresentationFormat>Breitbild</PresentationFormat>
  <Paragraphs>99</Paragraphs>
  <Slides>15</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Open Sans</vt:lpstr>
      <vt:lpstr>Open Sans Semibold</vt:lpstr>
      <vt:lpstr>Pfeifer_Master180121_VD</vt:lpstr>
      <vt:lpstr>Kurzanleitung PowerPoint</vt:lpstr>
      <vt:lpstr>In 5 Schritten zur Präsentation</vt:lpstr>
      <vt:lpstr>Sie haben den Master und den Chartpool neu erhalten?</vt:lpstr>
      <vt:lpstr>So erstellen Sie eine Titelfolie – 1</vt:lpstr>
      <vt:lpstr>So erstellen Sie eine Titelfolie – 2</vt:lpstr>
      <vt:lpstr>So passen Sie die Fußzeile an</vt:lpstr>
      <vt:lpstr>So erstellen Sie Inhaltsfolien</vt:lpstr>
      <vt:lpstr>So nutzen Sie den Chartpool</vt:lpstr>
      <vt:lpstr>So fügen Sie runde Bilder ein</vt:lpstr>
      <vt:lpstr>Open Sans installieren</vt:lpstr>
      <vt:lpstr>Verwenden Sie ausschließlich die Schrift Open Sans</vt:lpstr>
      <vt:lpstr>Verwenden Sie nur die Farbpalette „Pfeifer Brand“</vt:lpstr>
      <vt:lpstr>Verwenden Sie nur Bilder, für die die Rechte geklärt sind</vt:lpstr>
      <vt:lpstr>Nutzen Sie die Schlussfolien und den Disclaimer</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 adipiscing elit. Aenean commodo ligula eget dolor. Aenean massa.</dc:title>
  <dc:creator>Dominique Wentzlaff</dc:creator>
  <cp:lastModifiedBy>Dominique Wentzlaff</cp:lastModifiedBy>
  <cp:revision>36</cp:revision>
  <dcterms:created xsi:type="dcterms:W3CDTF">2021-01-17T14:41:44Z</dcterms:created>
  <dcterms:modified xsi:type="dcterms:W3CDTF">2021-03-24T11:15:52Z</dcterms:modified>
</cp:coreProperties>
</file>